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8" r:id="rId5"/>
    <p:sldId id="261" r:id="rId6"/>
    <p:sldId id="269" r:id="rId7"/>
    <p:sldId id="262" r:id="rId8"/>
    <p:sldId id="274" r:id="rId9"/>
    <p:sldId id="270" r:id="rId10"/>
    <p:sldId id="271" r:id="rId11"/>
    <p:sldId id="272" r:id="rId12"/>
    <p:sldId id="275" r:id="rId13"/>
    <p:sldId id="263" r:id="rId14"/>
    <p:sldId id="276" r:id="rId15"/>
    <p:sldId id="277" r:id="rId16"/>
    <p:sldId id="264" r:id="rId17"/>
    <p:sldId id="267" r:id="rId18"/>
    <p:sldId id="266" r:id="rId19"/>
    <p:sldId id="265" r:id="rId20"/>
    <p:sldId id="278" r:id="rId21"/>
    <p:sldId id="260" r:id="rId2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CDD6D-DFF5-404D-9AF1-6B03EEBEEE38}" v="138" dt="2023-12-25T09:18:56.62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96247" autoAdjust="0"/>
  </p:normalViewPr>
  <p:slideViewPr>
    <p:cSldViewPr snapToGrid="0">
      <p:cViewPr varScale="1">
        <p:scale>
          <a:sx n="111" d="100"/>
          <a:sy n="111" d="100"/>
        </p:scale>
        <p:origin x="9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an Maes" userId="2937946b-98c0-4228-9c12-6cd0dd8173ac" providerId="ADAL" clId="{BC2CDD6D-DFF5-404D-9AF1-6B03EEBEEE38}"/>
    <pc:docChg chg="undo redo custSel addSld delSld modSld sldOrd">
      <pc:chgData name="Sebastiaan Maes" userId="2937946b-98c0-4228-9c12-6cd0dd8173ac" providerId="ADAL" clId="{BC2CDD6D-DFF5-404D-9AF1-6B03EEBEEE38}" dt="2023-12-25T09:33:06.391" v="4421" actId="2085"/>
      <pc:docMkLst>
        <pc:docMk/>
      </pc:docMkLst>
      <pc:sldChg chg="addSp delSp modSp mod setBg addAnim">
        <pc:chgData name="Sebastiaan Maes" userId="2937946b-98c0-4228-9c12-6cd0dd8173ac" providerId="ADAL" clId="{BC2CDD6D-DFF5-404D-9AF1-6B03EEBEEE38}" dt="2023-12-21T22:13:02.259" v="4234"/>
        <pc:sldMkLst>
          <pc:docMk/>
          <pc:sldMk cId="705950140" sldId="256"/>
        </pc:sldMkLst>
        <pc:spChg chg="mod">
          <ac:chgData name="Sebastiaan Maes" userId="2937946b-98c0-4228-9c12-6cd0dd8173ac" providerId="ADAL" clId="{BC2CDD6D-DFF5-404D-9AF1-6B03EEBEEE38}" dt="2023-12-21T22:13:02.257" v="4232" actId="26606"/>
          <ac:spMkLst>
            <pc:docMk/>
            <pc:sldMk cId="705950140" sldId="256"/>
            <ac:spMk id="2" creationId="{BF048CC5-503B-17AB-122D-2830AAB07482}"/>
          </ac:spMkLst>
        </pc:spChg>
        <pc:spChg chg="mod">
          <ac:chgData name="Sebastiaan Maes" userId="2937946b-98c0-4228-9c12-6cd0dd8173ac" providerId="ADAL" clId="{BC2CDD6D-DFF5-404D-9AF1-6B03EEBEEE38}" dt="2023-12-21T22:13:02.257" v="4232" actId="26606"/>
          <ac:spMkLst>
            <pc:docMk/>
            <pc:sldMk cId="705950140" sldId="256"/>
            <ac:spMk id="3" creationId="{D5A6F352-A155-ACB0-58FD-FDC23CE851D8}"/>
          </ac:spMkLst>
        </pc:spChg>
        <pc:spChg chg="del">
          <ac:chgData name="Sebastiaan Maes" userId="2937946b-98c0-4228-9c12-6cd0dd8173ac" providerId="ADAL" clId="{BC2CDD6D-DFF5-404D-9AF1-6B03EEBEEE38}" dt="2023-12-19T16:03:02.865" v="0" actId="478"/>
          <ac:spMkLst>
            <pc:docMk/>
            <pc:sldMk cId="705950140" sldId="256"/>
            <ac:spMk id="4" creationId="{D60FD848-52A5-5038-4A7E-7C07D6727319}"/>
          </ac:spMkLst>
        </pc:spChg>
        <pc:spChg chg="add">
          <ac:chgData name="Sebastiaan Maes" userId="2937946b-98c0-4228-9c12-6cd0dd8173ac" providerId="ADAL" clId="{BC2CDD6D-DFF5-404D-9AF1-6B03EEBEEE38}" dt="2023-12-21T22:13:02.257" v="4232" actId="26606"/>
          <ac:spMkLst>
            <pc:docMk/>
            <pc:sldMk cId="705950140" sldId="256"/>
            <ac:spMk id="8" creationId="{5463EB0A-3D7C-4AA5-BFA5-8EE5B4BA5624}"/>
          </ac:spMkLst>
        </pc:spChg>
        <pc:spChg chg="add">
          <ac:chgData name="Sebastiaan Maes" userId="2937946b-98c0-4228-9c12-6cd0dd8173ac" providerId="ADAL" clId="{BC2CDD6D-DFF5-404D-9AF1-6B03EEBEEE38}" dt="2023-12-21T22:13:02.257" v="4232" actId="26606"/>
          <ac:spMkLst>
            <pc:docMk/>
            <pc:sldMk cId="705950140" sldId="256"/>
            <ac:spMk id="10" creationId="{7945AD00-F967-454D-A4B2-39ABA5C88C20}"/>
          </ac:spMkLst>
        </pc:spChg>
        <pc:spChg chg="add">
          <ac:chgData name="Sebastiaan Maes" userId="2937946b-98c0-4228-9c12-6cd0dd8173ac" providerId="ADAL" clId="{BC2CDD6D-DFF5-404D-9AF1-6B03EEBEEE38}" dt="2023-12-21T22:13:02.257" v="4232" actId="26606"/>
          <ac:spMkLst>
            <pc:docMk/>
            <pc:sldMk cId="705950140" sldId="256"/>
            <ac:spMk id="12" creationId="{E9BC5B79-B912-427C-8219-E3E50943FCDE}"/>
          </ac:spMkLst>
        </pc:spChg>
      </pc:sldChg>
      <pc:sldChg chg="addSp delSp modSp mod setBg">
        <pc:chgData name="Sebastiaan Maes" userId="2937946b-98c0-4228-9c12-6cd0dd8173ac" providerId="ADAL" clId="{BC2CDD6D-DFF5-404D-9AF1-6B03EEBEEE38}" dt="2023-12-21T22:14:01.693" v="4239" actId="26606"/>
        <pc:sldMkLst>
          <pc:docMk/>
          <pc:sldMk cId="2226679543" sldId="257"/>
        </pc:sldMkLst>
        <pc:spChg chg="mod">
          <ac:chgData name="Sebastiaan Maes" userId="2937946b-98c0-4228-9c12-6cd0dd8173ac" providerId="ADAL" clId="{BC2CDD6D-DFF5-404D-9AF1-6B03EEBEEE38}" dt="2023-12-21T22:13:18.174" v="4237" actId="26606"/>
          <ac:spMkLst>
            <pc:docMk/>
            <pc:sldMk cId="2226679543" sldId="257"/>
            <ac:spMk id="2" creationId="{799793CF-A7AC-8B5F-1E01-DAC047244D4C}"/>
          </ac:spMkLst>
        </pc:spChg>
        <pc:spChg chg="del mod">
          <ac:chgData name="Sebastiaan Maes" userId="2937946b-98c0-4228-9c12-6cd0dd8173ac" providerId="ADAL" clId="{BC2CDD6D-DFF5-404D-9AF1-6B03EEBEEE38}" dt="2023-12-21T22:13:18.174" v="4237" actId="26606"/>
          <ac:spMkLst>
            <pc:docMk/>
            <pc:sldMk cId="2226679543" sldId="257"/>
            <ac:spMk id="3" creationId="{175A7B88-4F3A-2CCF-DC84-CC23799F841A}"/>
          </ac:spMkLst>
        </pc:spChg>
        <pc:spChg chg="add del">
          <ac:chgData name="Sebastiaan Maes" userId="2937946b-98c0-4228-9c12-6cd0dd8173ac" providerId="ADAL" clId="{BC2CDD6D-DFF5-404D-9AF1-6B03EEBEEE38}" dt="2023-12-21T22:13:18.150" v="4236" actId="26606"/>
          <ac:spMkLst>
            <pc:docMk/>
            <pc:sldMk cId="2226679543" sldId="257"/>
            <ac:spMk id="8" creationId="{DAF1966E-FD40-4A4A-B61B-C4DF7FA05F06}"/>
          </ac:spMkLst>
        </pc:spChg>
        <pc:spChg chg="add del">
          <ac:chgData name="Sebastiaan Maes" userId="2937946b-98c0-4228-9c12-6cd0dd8173ac" providerId="ADAL" clId="{BC2CDD6D-DFF5-404D-9AF1-6B03EEBEEE38}" dt="2023-12-21T22:14:01.693" v="4239" actId="26606"/>
          <ac:spMkLst>
            <pc:docMk/>
            <pc:sldMk cId="2226679543" sldId="257"/>
            <ac:spMk id="9" creationId="{C5278130-DFE0-457B-8698-88DF69019DDE}"/>
          </ac:spMkLst>
        </pc:spChg>
        <pc:spChg chg="add del">
          <ac:chgData name="Sebastiaan Maes" userId="2937946b-98c0-4228-9c12-6cd0dd8173ac" providerId="ADAL" clId="{BC2CDD6D-DFF5-404D-9AF1-6B03EEBEEE38}" dt="2023-12-21T22:13:18.150" v="4236" actId="26606"/>
          <ac:spMkLst>
            <pc:docMk/>
            <pc:sldMk cId="2226679543" sldId="257"/>
            <ac:spMk id="10" creationId="{047BFA19-D45E-416B-A404-7AF2F3F27017}"/>
          </ac:spMkLst>
        </pc:spChg>
        <pc:spChg chg="add del">
          <ac:chgData name="Sebastiaan Maes" userId="2937946b-98c0-4228-9c12-6cd0dd8173ac" providerId="ADAL" clId="{BC2CDD6D-DFF5-404D-9AF1-6B03EEBEEE38}" dt="2023-12-21T22:14:01.693" v="4239" actId="26606"/>
          <ac:spMkLst>
            <pc:docMk/>
            <pc:sldMk cId="2226679543" sldId="257"/>
            <ac:spMk id="11" creationId="{2F99531B-1681-4D6E-BECB-18325B33A618}"/>
          </ac:spMkLst>
        </pc:spChg>
        <pc:spChg chg="add del">
          <ac:chgData name="Sebastiaan Maes" userId="2937946b-98c0-4228-9c12-6cd0dd8173ac" providerId="ADAL" clId="{BC2CDD6D-DFF5-404D-9AF1-6B03EEBEEE38}" dt="2023-12-21T22:13:18.150" v="4236" actId="26606"/>
          <ac:spMkLst>
            <pc:docMk/>
            <pc:sldMk cId="2226679543" sldId="257"/>
            <ac:spMk id="12" creationId="{8E0105E7-23DB-4CF2-8258-FF47C7620F6E}"/>
          </ac:spMkLst>
        </pc:spChg>
        <pc:spChg chg="add del">
          <ac:chgData name="Sebastiaan Maes" userId="2937946b-98c0-4228-9c12-6cd0dd8173ac" providerId="ADAL" clId="{BC2CDD6D-DFF5-404D-9AF1-6B03EEBEEE38}" dt="2023-12-21T22:14:01.693" v="4239" actId="26606"/>
          <ac:spMkLst>
            <pc:docMk/>
            <pc:sldMk cId="2226679543" sldId="257"/>
            <ac:spMk id="13" creationId="{20344094-430A-400B-804B-910E696A1A90}"/>
          </ac:spMkLst>
        </pc:spChg>
        <pc:spChg chg="add del">
          <ac:chgData name="Sebastiaan Maes" userId="2937946b-98c0-4228-9c12-6cd0dd8173ac" providerId="ADAL" clId="{BC2CDD6D-DFF5-404D-9AF1-6B03EEBEEE38}" dt="2023-12-21T22:13:18.150" v="4236" actId="26606"/>
          <ac:spMkLst>
            <pc:docMk/>
            <pc:sldMk cId="2226679543" sldId="257"/>
            <ac:spMk id="14" creationId="{074B4F7D-14B2-478B-8BF5-01E4E0C5D263}"/>
          </ac:spMkLst>
        </pc:spChg>
        <pc:spChg chg="add del">
          <ac:chgData name="Sebastiaan Maes" userId="2937946b-98c0-4228-9c12-6cd0dd8173ac" providerId="ADAL" clId="{BC2CDD6D-DFF5-404D-9AF1-6B03EEBEEE38}" dt="2023-12-21T22:14:01.693" v="4239" actId="26606"/>
          <ac:spMkLst>
            <pc:docMk/>
            <pc:sldMk cId="2226679543" sldId="257"/>
            <ac:spMk id="15" creationId="{453C67DF-7782-4E57-AB9B-F1B4811AD8FE}"/>
          </ac:spMkLst>
        </pc:spChg>
        <pc:spChg chg="add">
          <ac:chgData name="Sebastiaan Maes" userId="2937946b-98c0-4228-9c12-6cd0dd8173ac" providerId="ADAL" clId="{BC2CDD6D-DFF5-404D-9AF1-6B03EEBEEE38}" dt="2023-12-21T22:14:01.693" v="4239" actId="26606"/>
          <ac:spMkLst>
            <pc:docMk/>
            <pc:sldMk cId="2226679543" sldId="257"/>
            <ac:spMk id="24" creationId="{C5278130-DFE0-457B-8698-88DF69019DDE}"/>
          </ac:spMkLst>
        </pc:spChg>
        <pc:spChg chg="add">
          <ac:chgData name="Sebastiaan Maes" userId="2937946b-98c0-4228-9c12-6cd0dd8173ac" providerId="ADAL" clId="{BC2CDD6D-DFF5-404D-9AF1-6B03EEBEEE38}" dt="2023-12-21T22:14:01.693" v="4239" actId="26606"/>
          <ac:spMkLst>
            <pc:docMk/>
            <pc:sldMk cId="2226679543" sldId="257"/>
            <ac:spMk id="26" creationId="{2F99531B-1681-4D6E-BECB-18325B33A618}"/>
          </ac:spMkLst>
        </pc:spChg>
        <pc:spChg chg="add">
          <ac:chgData name="Sebastiaan Maes" userId="2937946b-98c0-4228-9c12-6cd0dd8173ac" providerId="ADAL" clId="{BC2CDD6D-DFF5-404D-9AF1-6B03EEBEEE38}" dt="2023-12-21T22:14:01.693" v="4239" actId="26606"/>
          <ac:spMkLst>
            <pc:docMk/>
            <pc:sldMk cId="2226679543" sldId="257"/>
            <ac:spMk id="28" creationId="{78679AEA-B1FA-470F-9FCA-771A904D56E9}"/>
          </ac:spMkLst>
        </pc:spChg>
        <pc:graphicFrameChg chg="add">
          <ac:chgData name="Sebastiaan Maes" userId="2937946b-98c0-4228-9c12-6cd0dd8173ac" providerId="ADAL" clId="{BC2CDD6D-DFF5-404D-9AF1-6B03EEBEEE38}" dt="2023-12-21T22:13:18.174" v="4237" actId="26606"/>
          <ac:graphicFrameMkLst>
            <pc:docMk/>
            <pc:sldMk cId="2226679543" sldId="257"/>
            <ac:graphicFrameMk id="5" creationId="{03BED833-DFD3-6C6C-3064-72447887169A}"/>
          </ac:graphicFrameMkLst>
        </pc:graphicFrameChg>
        <pc:cxnChg chg="add del">
          <ac:chgData name="Sebastiaan Maes" userId="2937946b-98c0-4228-9c12-6cd0dd8173ac" providerId="ADAL" clId="{BC2CDD6D-DFF5-404D-9AF1-6B03EEBEEE38}" dt="2023-12-21T22:14:01.693" v="4239" actId="26606"/>
          <ac:cxnSpMkLst>
            <pc:docMk/>
            <pc:sldMk cId="2226679543" sldId="257"/>
            <ac:cxnSpMk id="17" creationId="{B03A5AE3-BD30-455C-842B-7626C8BEF097}"/>
          </ac:cxnSpMkLst>
        </pc:cxnChg>
        <pc:cxnChg chg="add del">
          <ac:chgData name="Sebastiaan Maes" userId="2937946b-98c0-4228-9c12-6cd0dd8173ac" providerId="ADAL" clId="{BC2CDD6D-DFF5-404D-9AF1-6B03EEBEEE38}" dt="2023-12-21T22:14:01.693" v="4239" actId="26606"/>
          <ac:cxnSpMkLst>
            <pc:docMk/>
            <pc:sldMk cId="2226679543" sldId="257"/>
            <ac:cxnSpMk id="19" creationId="{2DBECAA5-1F2D-470D-875C-8F2C2CA3E54B}"/>
          </ac:cxnSpMkLst>
        </pc:cxnChg>
        <pc:cxnChg chg="add">
          <ac:chgData name="Sebastiaan Maes" userId="2937946b-98c0-4228-9c12-6cd0dd8173ac" providerId="ADAL" clId="{BC2CDD6D-DFF5-404D-9AF1-6B03EEBEEE38}" dt="2023-12-21T22:14:01.693" v="4239" actId="26606"/>
          <ac:cxnSpMkLst>
            <pc:docMk/>
            <pc:sldMk cId="2226679543" sldId="257"/>
            <ac:cxnSpMk id="30" creationId="{7F31F680-B796-4BB9-B054-0657B8D6C471}"/>
          </ac:cxnSpMkLst>
        </pc:cxnChg>
        <pc:cxnChg chg="add">
          <ac:chgData name="Sebastiaan Maes" userId="2937946b-98c0-4228-9c12-6cd0dd8173ac" providerId="ADAL" clId="{BC2CDD6D-DFF5-404D-9AF1-6B03EEBEEE38}" dt="2023-12-21T22:14:01.693" v="4239" actId="26606"/>
          <ac:cxnSpMkLst>
            <pc:docMk/>
            <pc:sldMk cId="2226679543" sldId="257"/>
            <ac:cxnSpMk id="32" creationId="{F827AE7A-BC24-4CE5-8BAD-FAF901050967}"/>
          </ac:cxnSpMkLst>
        </pc:cxnChg>
      </pc:sldChg>
      <pc:sldChg chg="addSp delSp modSp mod setBg modNotesTx">
        <pc:chgData name="Sebastiaan Maes" userId="2937946b-98c0-4228-9c12-6cd0dd8173ac" providerId="ADAL" clId="{BC2CDD6D-DFF5-404D-9AF1-6B03EEBEEE38}" dt="2023-12-21T22:28:10.797" v="4409" actId="1076"/>
        <pc:sldMkLst>
          <pc:docMk/>
          <pc:sldMk cId="3537902663" sldId="258"/>
        </pc:sldMkLst>
        <pc:spChg chg="mod">
          <ac:chgData name="Sebastiaan Maes" userId="2937946b-98c0-4228-9c12-6cd0dd8173ac" providerId="ADAL" clId="{BC2CDD6D-DFF5-404D-9AF1-6B03EEBEEE38}" dt="2023-12-21T22:14:49.741" v="4242" actId="26606"/>
          <ac:spMkLst>
            <pc:docMk/>
            <pc:sldMk cId="3537902663" sldId="258"/>
            <ac:spMk id="2" creationId="{EB6FD028-739E-F3B8-5BF3-5077C6FDAEA2}"/>
          </ac:spMkLst>
        </pc:spChg>
        <pc:spChg chg="mod">
          <ac:chgData name="Sebastiaan Maes" userId="2937946b-98c0-4228-9c12-6cd0dd8173ac" providerId="ADAL" clId="{BC2CDD6D-DFF5-404D-9AF1-6B03EEBEEE38}" dt="2023-12-21T22:14:49.741" v="4242" actId="26606"/>
          <ac:spMkLst>
            <pc:docMk/>
            <pc:sldMk cId="3537902663" sldId="258"/>
            <ac:spMk id="3" creationId="{B89AEAA4-0A67-FE83-C9E0-80E0D4D36C7E}"/>
          </ac:spMkLst>
        </pc:spChg>
        <pc:spChg chg="add mod ord">
          <ac:chgData name="Sebastiaan Maes" userId="2937946b-98c0-4228-9c12-6cd0dd8173ac" providerId="ADAL" clId="{BC2CDD6D-DFF5-404D-9AF1-6B03EEBEEE38}" dt="2023-12-21T22:13:37.928" v="4238" actId="164"/>
          <ac:spMkLst>
            <pc:docMk/>
            <pc:sldMk cId="3537902663" sldId="258"/>
            <ac:spMk id="4" creationId="{A9C8C102-4A03-F6CD-2447-8EA715FECAF7}"/>
          </ac:spMkLst>
        </pc:spChg>
        <pc:spChg chg="add mod ord">
          <ac:chgData name="Sebastiaan Maes" userId="2937946b-98c0-4228-9c12-6cd0dd8173ac" providerId="ADAL" clId="{BC2CDD6D-DFF5-404D-9AF1-6B03EEBEEE38}" dt="2023-12-21T22:13:37.928" v="4238" actId="164"/>
          <ac:spMkLst>
            <pc:docMk/>
            <pc:sldMk cId="3537902663" sldId="258"/>
            <ac:spMk id="6" creationId="{44CE1F0C-75EA-CFBE-F8ED-FE8B178BBF39}"/>
          </ac:spMkLst>
        </pc:spChg>
        <pc:spChg chg="add mod ord">
          <ac:chgData name="Sebastiaan Maes" userId="2937946b-98c0-4228-9c12-6cd0dd8173ac" providerId="ADAL" clId="{BC2CDD6D-DFF5-404D-9AF1-6B03EEBEEE38}" dt="2023-12-21T22:13:37.928" v="4238" actId="164"/>
          <ac:spMkLst>
            <pc:docMk/>
            <pc:sldMk cId="3537902663" sldId="258"/>
            <ac:spMk id="8" creationId="{EEED0568-A87D-50F0-A130-01D9E9506DF7}"/>
          </ac:spMkLst>
        </pc:spChg>
        <pc:spChg chg="add mod ord">
          <ac:chgData name="Sebastiaan Maes" userId="2937946b-98c0-4228-9c12-6cd0dd8173ac" providerId="ADAL" clId="{BC2CDD6D-DFF5-404D-9AF1-6B03EEBEEE38}" dt="2023-12-21T22:13:37.928" v="4238" actId="164"/>
          <ac:spMkLst>
            <pc:docMk/>
            <pc:sldMk cId="3537902663" sldId="258"/>
            <ac:spMk id="10" creationId="{FF2BA996-E8E2-5158-D475-836AB44727FA}"/>
          </ac:spMkLst>
        </pc:spChg>
        <pc:spChg chg="add del mod">
          <ac:chgData name="Sebastiaan Maes" userId="2937946b-98c0-4228-9c12-6cd0dd8173ac" providerId="ADAL" clId="{BC2CDD6D-DFF5-404D-9AF1-6B03EEBEEE38}" dt="2023-12-21T22:22:40.678" v="4324" actId="21"/>
          <ac:spMkLst>
            <pc:docMk/>
            <pc:sldMk cId="3537902663" sldId="258"/>
            <ac:spMk id="13" creationId="{4DBC6AE7-0053-C791-CFBB-55AA27E9C279}"/>
          </ac:spMkLst>
        </pc:spChg>
        <pc:spChg chg="add del">
          <ac:chgData name="Sebastiaan Maes" userId="2937946b-98c0-4228-9c12-6cd0dd8173ac" providerId="ADAL" clId="{BC2CDD6D-DFF5-404D-9AF1-6B03EEBEEE38}" dt="2023-12-21T22:14:49.728" v="4241" actId="26606"/>
          <ac:spMkLst>
            <pc:docMk/>
            <pc:sldMk cId="3537902663" sldId="258"/>
            <ac:spMk id="1031" creationId="{BFFB6EAD-767A-4A95-9246-C39976AD1119}"/>
          </ac:spMkLst>
        </pc:spChg>
        <pc:spChg chg="add del">
          <ac:chgData name="Sebastiaan Maes" userId="2937946b-98c0-4228-9c12-6cd0dd8173ac" providerId="ADAL" clId="{BC2CDD6D-DFF5-404D-9AF1-6B03EEBEEE38}" dt="2023-12-21T22:14:49.728" v="4241" actId="26606"/>
          <ac:spMkLst>
            <pc:docMk/>
            <pc:sldMk cId="3537902663" sldId="258"/>
            <ac:spMk id="1033" creationId="{07062BB1-E215-424E-80C4-7E1CF179A357}"/>
          </ac:spMkLst>
        </pc:spChg>
        <pc:spChg chg="add del">
          <ac:chgData name="Sebastiaan Maes" userId="2937946b-98c0-4228-9c12-6cd0dd8173ac" providerId="ADAL" clId="{BC2CDD6D-DFF5-404D-9AF1-6B03EEBEEE38}" dt="2023-12-21T22:14:49.728" v="4241" actId="26606"/>
          <ac:spMkLst>
            <pc:docMk/>
            <pc:sldMk cId="3537902663" sldId="258"/>
            <ac:spMk id="1035" creationId="{B368E167-B2D7-4904-BB6B-AE0486A2C6F8}"/>
          </ac:spMkLst>
        </pc:spChg>
        <pc:spChg chg="add del">
          <ac:chgData name="Sebastiaan Maes" userId="2937946b-98c0-4228-9c12-6cd0dd8173ac" providerId="ADAL" clId="{BC2CDD6D-DFF5-404D-9AF1-6B03EEBEEE38}" dt="2023-12-21T22:14:49.728" v="4241" actId="26606"/>
          <ac:spMkLst>
            <pc:docMk/>
            <pc:sldMk cId="3537902663" sldId="258"/>
            <ac:spMk id="1037" creationId="{6FD0FBFA-B43E-40C1-A6E4-B88234171E7A}"/>
          </ac:spMkLst>
        </pc:spChg>
        <pc:spChg chg="add del">
          <ac:chgData name="Sebastiaan Maes" userId="2937946b-98c0-4228-9c12-6cd0dd8173ac" providerId="ADAL" clId="{BC2CDD6D-DFF5-404D-9AF1-6B03EEBEEE38}" dt="2023-12-21T22:14:49.728" v="4241" actId="26606"/>
          <ac:spMkLst>
            <pc:docMk/>
            <pc:sldMk cId="3537902663" sldId="258"/>
            <ac:spMk id="1039" creationId="{70A21480-D93D-46BE-9A94-B5A80469DF68}"/>
          </ac:spMkLst>
        </pc:spChg>
        <pc:spChg chg="add del">
          <ac:chgData name="Sebastiaan Maes" userId="2937946b-98c0-4228-9c12-6cd0dd8173ac" providerId="ADAL" clId="{BC2CDD6D-DFF5-404D-9AF1-6B03EEBEEE38}" dt="2023-12-21T22:14:49.728" v="4241" actId="26606"/>
          <ac:spMkLst>
            <pc:docMk/>
            <pc:sldMk cId="3537902663" sldId="258"/>
            <ac:spMk id="1041" creationId="{33E49524-66B4-4DB0-AD09-DC8B9874E1B3}"/>
          </ac:spMkLst>
        </pc:spChg>
        <pc:spChg chg="add del">
          <ac:chgData name="Sebastiaan Maes" userId="2937946b-98c0-4228-9c12-6cd0dd8173ac" providerId="ADAL" clId="{BC2CDD6D-DFF5-404D-9AF1-6B03EEBEEE38}" dt="2023-12-21T22:14:49.728" v="4241" actId="26606"/>
          <ac:spMkLst>
            <pc:docMk/>
            <pc:sldMk cId="3537902663" sldId="258"/>
            <ac:spMk id="1043" creationId="{E5EBF8F5-ABE5-4029-A8FC-4E32622D70A6}"/>
          </ac:spMkLst>
        </pc:spChg>
        <pc:spChg chg="add">
          <ac:chgData name="Sebastiaan Maes" userId="2937946b-98c0-4228-9c12-6cd0dd8173ac" providerId="ADAL" clId="{BC2CDD6D-DFF5-404D-9AF1-6B03EEBEEE38}" dt="2023-12-21T22:14:49.741" v="4242" actId="26606"/>
          <ac:spMkLst>
            <pc:docMk/>
            <pc:sldMk cId="3537902663" sldId="258"/>
            <ac:spMk id="1045" creationId="{96646FC9-C66D-4EC7-8310-0DD4ACC49C6C}"/>
          </ac:spMkLst>
        </pc:spChg>
        <pc:spChg chg="add">
          <ac:chgData name="Sebastiaan Maes" userId="2937946b-98c0-4228-9c12-6cd0dd8173ac" providerId="ADAL" clId="{BC2CDD6D-DFF5-404D-9AF1-6B03EEBEEE38}" dt="2023-12-21T22:14:49.741" v="4242" actId="26606"/>
          <ac:spMkLst>
            <pc:docMk/>
            <pc:sldMk cId="3537902663" sldId="258"/>
            <ac:spMk id="1046" creationId="{A3473CF9-37EB-43E7-89EF-D2D1C53D1DAC}"/>
          </ac:spMkLst>
        </pc:spChg>
        <pc:spChg chg="add">
          <ac:chgData name="Sebastiaan Maes" userId="2937946b-98c0-4228-9c12-6cd0dd8173ac" providerId="ADAL" clId="{BC2CDD6D-DFF5-404D-9AF1-6B03EEBEEE38}" dt="2023-12-21T22:14:49.741" v="4242" actId="26606"/>
          <ac:spMkLst>
            <pc:docMk/>
            <pc:sldMk cId="3537902663" sldId="258"/>
            <ac:spMk id="1047" creationId="{586B4EF9-43BA-4655-A6FF-1D8E21574C95}"/>
          </ac:spMkLst>
        </pc:spChg>
        <pc:grpChg chg="add mod ord">
          <ac:chgData name="Sebastiaan Maes" userId="2937946b-98c0-4228-9c12-6cd0dd8173ac" providerId="ADAL" clId="{BC2CDD6D-DFF5-404D-9AF1-6B03EEBEEE38}" dt="2023-12-21T22:28:10.797" v="4409" actId="1076"/>
          <ac:grpSpMkLst>
            <pc:docMk/>
            <pc:sldMk cId="3537902663" sldId="258"/>
            <ac:grpSpMk id="12" creationId="{8F74ACC6-DDA3-1571-7F5E-E30E3F4F95F6}"/>
          </ac:grpSpMkLst>
        </pc:grpChg>
        <pc:picChg chg="add mod">
          <ac:chgData name="Sebastiaan Maes" userId="2937946b-98c0-4228-9c12-6cd0dd8173ac" providerId="ADAL" clId="{BC2CDD6D-DFF5-404D-9AF1-6B03EEBEEE38}" dt="2023-12-21T22:13:37.928" v="4238" actId="164"/>
          <ac:picMkLst>
            <pc:docMk/>
            <pc:sldMk cId="3537902663" sldId="258"/>
            <ac:picMk id="5" creationId="{1524B3A1-40E4-2EF3-8F0A-69CFA891CFA2}"/>
          </ac:picMkLst>
        </pc:picChg>
        <pc:picChg chg="add mod">
          <ac:chgData name="Sebastiaan Maes" userId="2937946b-98c0-4228-9c12-6cd0dd8173ac" providerId="ADAL" clId="{BC2CDD6D-DFF5-404D-9AF1-6B03EEBEEE38}" dt="2023-12-21T22:13:37.928" v="4238" actId="164"/>
          <ac:picMkLst>
            <pc:docMk/>
            <pc:sldMk cId="3537902663" sldId="258"/>
            <ac:picMk id="7" creationId="{F2A2E5D4-9BDF-D167-DA29-5AC283FA77D5}"/>
          </ac:picMkLst>
        </pc:picChg>
        <pc:picChg chg="add mod">
          <ac:chgData name="Sebastiaan Maes" userId="2937946b-98c0-4228-9c12-6cd0dd8173ac" providerId="ADAL" clId="{BC2CDD6D-DFF5-404D-9AF1-6B03EEBEEE38}" dt="2023-12-21T22:13:37.928" v="4238" actId="164"/>
          <ac:picMkLst>
            <pc:docMk/>
            <pc:sldMk cId="3537902663" sldId="258"/>
            <ac:picMk id="9" creationId="{0D19273C-5A63-9E47-3B1F-616204443812}"/>
          </ac:picMkLst>
        </pc:picChg>
        <pc:picChg chg="add mod">
          <ac:chgData name="Sebastiaan Maes" userId="2937946b-98c0-4228-9c12-6cd0dd8173ac" providerId="ADAL" clId="{BC2CDD6D-DFF5-404D-9AF1-6B03EEBEEE38}" dt="2023-12-21T22:13:37.928" v="4238" actId="164"/>
          <ac:picMkLst>
            <pc:docMk/>
            <pc:sldMk cId="3537902663" sldId="258"/>
            <ac:picMk id="11" creationId="{FD93B83D-56A2-945D-3ACF-111D836F8898}"/>
          </ac:picMkLst>
        </pc:picChg>
        <pc:picChg chg="add mod">
          <ac:chgData name="Sebastiaan Maes" userId="2937946b-98c0-4228-9c12-6cd0dd8173ac" providerId="ADAL" clId="{BC2CDD6D-DFF5-404D-9AF1-6B03EEBEEE38}" dt="2023-12-21T22:14:49.741" v="4242" actId="26606"/>
          <ac:picMkLst>
            <pc:docMk/>
            <pc:sldMk cId="3537902663" sldId="258"/>
            <ac:picMk id="1026" creationId="{ED037C64-7882-F00C-31E0-29E556A1F1F5}"/>
          </ac:picMkLst>
        </pc:picChg>
      </pc:sldChg>
      <pc:sldChg chg="del">
        <pc:chgData name="Sebastiaan Maes" userId="2937946b-98c0-4228-9c12-6cd0dd8173ac" providerId="ADAL" clId="{BC2CDD6D-DFF5-404D-9AF1-6B03EEBEEE38}" dt="2023-12-19T16:04:43.850" v="22" actId="47"/>
        <pc:sldMkLst>
          <pc:docMk/>
          <pc:sldMk cId="3042242949" sldId="259"/>
        </pc:sldMkLst>
      </pc:sldChg>
      <pc:sldChg chg="addSp delSp modSp mod ord setBg addAnim delAnim">
        <pc:chgData name="Sebastiaan Maes" userId="2937946b-98c0-4228-9c12-6cd0dd8173ac" providerId="ADAL" clId="{BC2CDD6D-DFF5-404D-9AF1-6B03EEBEEE38}" dt="2023-12-21T22:26:24.089" v="4381" actId="167"/>
        <pc:sldMkLst>
          <pc:docMk/>
          <pc:sldMk cId="2180279106" sldId="260"/>
        </pc:sldMkLst>
        <pc:spChg chg="mod ord">
          <ac:chgData name="Sebastiaan Maes" userId="2937946b-98c0-4228-9c12-6cd0dd8173ac" providerId="ADAL" clId="{BC2CDD6D-DFF5-404D-9AF1-6B03EEBEEE38}" dt="2023-12-21T22:17:12.286" v="4258" actId="26606"/>
          <ac:spMkLst>
            <pc:docMk/>
            <pc:sldMk cId="2180279106" sldId="260"/>
            <ac:spMk id="2" creationId="{4CFC0750-E605-4E1B-532B-0636AB6C8174}"/>
          </ac:spMkLst>
        </pc:spChg>
        <pc:spChg chg="add mod ord">
          <ac:chgData name="Sebastiaan Maes" userId="2937946b-98c0-4228-9c12-6cd0dd8173ac" providerId="ADAL" clId="{BC2CDD6D-DFF5-404D-9AF1-6B03EEBEEE38}" dt="2023-12-21T22:26:24.089" v="4381" actId="167"/>
          <ac:spMkLst>
            <pc:docMk/>
            <pc:sldMk cId="2180279106" sldId="260"/>
            <ac:spMk id="3" creationId="{3DF78BA8-9208-399A-4FCB-0DB03FEF2DE8}"/>
          </ac:spMkLst>
        </pc:spChg>
        <pc:spChg chg="del">
          <ac:chgData name="Sebastiaan Maes" userId="2937946b-98c0-4228-9c12-6cd0dd8173ac" providerId="ADAL" clId="{BC2CDD6D-DFF5-404D-9AF1-6B03EEBEEE38}" dt="2023-12-19T16:03:18.528" v="14" actId="478"/>
          <ac:spMkLst>
            <pc:docMk/>
            <pc:sldMk cId="2180279106" sldId="260"/>
            <ac:spMk id="3" creationId="{D8DADAB8-FF32-FA98-E0AC-660882130B90}"/>
          </ac:spMkLst>
        </pc:spChg>
        <pc:spChg chg="add del mod">
          <ac:chgData name="Sebastiaan Maes" userId="2937946b-98c0-4228-9c12-6cd0dd8173ac" providerId="ADAL" clId="{BC2CDD6D-DFF5-404D-9AF1-6B03EEBEEE38}" dt="2023-12-21T22:17:18.468" v="4260" actId="478"/>
          <ac:spMkLst>
            <pc:docMk/>
            <pc:sldMk cId="2180279106" sldId="260"/>
            <ac:spMk id="5" creationId="{34BA15F4-2B0E-1870-8227-8AE5C795A084}"/>
          </ac:spMkLst>
        </pc:spChg>
        <pc:spChg chg="add del">
          <ac:chgData name="Sebastiaan Maes" userId="2937946b-98c0-4228-9c12-6cd0dd8173ac" providerId="ADAL" clId="{BC2CDD6D-DFF5-404D-9AF1-6B03EEBEEE38}" dt="2023-12-21T22:16:23.678" v="4247" actId="26606"/>
          <ac:spMkLst>
            <pc:docMk/>
            <pc:sldMk cId="2180279106" sldId="260"/>
            <ac:spMk id="1031" creationId="{73C994B4-9721-4148-9EEC-6793CECDE8DD}"/>
          </ac:spMkLst>
        </pc:spChg>
        <pc:spChg chg="add del">
          <ac:chgData name="Sebastiaan Maes" userId="2937946b-98c0-4228-9c12-6cd0dd8173ac" providerId="ADAL" clId="{BC2CDD6D-DFF5-404D-9AF1-6B03EEBEEE38}" dt="2023-12-21T22:16:23.678" v="4247" actId="26606"/>
          <ac:spMkLst>
            <pc:docMk/>
            <pc:sldMk cId="2180279106" sldId="260"/>
            <ac:spMk id="1033" creationId="{F9D95E49-763A-4886-B038-82F734740554}"/>
          </ac:spMkLst>
        </pc:spChg>
        <pc:spChg chg="add del">
          <ac:chgData name="Sebastiaan Maes" userId="2937946b-98c0-4228-9c12-6cd0dd8173ac" providerId="ADAL" clId="{BC2CDD6D-DFF5-404D-9AF1-6B03EEBEEE38}" dt="2023-12-21T22:16:23.678" v="4247" actId="26606"/>
          <ac:spMkLst>
            <pc:docMk/>
            <pc:sldMk cId="2180279106" sldId="260"/>
            <ac:spMk id="1035" creationId="{216491D0-C1B6-4D21-B31C-62062A2C4498}"/>
          </ac:spMkLst>
        </pc:spChg>
        <pc:spChg chg="add del">
          <ac:chgData name="Sebastiaan Maes" userId="2937946b-98c0-4228-9c12-6cd0dd8173ac" providerId="ADAL" clId="{BC2CDD6D-DFF5-404D-9AF1-6B03EEBEEE38}" dt="2023-12-21T22:16:23.678" v="4247" actId="26606"/>
          <ac:spMkLst>
            <pc:docMk/>
            <pc:sldMk cId="2180279106" sldId="260"/>
            <ac:spMk id="1037" creationId="{69E202C6-1AAE-4886-AA1F-E75FFE3704A2}"/>
          </ac:spMkLst>
        </pc:spChg>
        <pc:spChg chg="add del">
          <ac:chgData name="Sebastiaan Maes" userId="2937946b-98c0-4228-9c12-6cd0dd8173ac" providerId="ADAL" clId="{BC2CDD6D-DFF5-404D-9AF1-6B03EEBEEE38}" dt="2023-12-21T22:16:30.250" v="4250" actId="26606"/>
          <ac:spMkLst>
            <pc:docMk/>
            <pc:sldMk cId="2180279106" sldId="260"/>
            <ac:spMk id="1043" creationId="{37C89E4B-3C9F-44B9-8B86-D9E3D112D8EC}"/>
          </ac:spMkLst>
        </pc:spChg>
        <pc:spChg chg="add del">
          <ac:chgData name="Sebastiaan Maes" userId="2937946b-98c0-4228-9c12-6cd0dd8173ac" providerId="ADAL" clId="{BC2CDD6D-DFF5-404D-9AF1-6B03EEBEEE38}" dt="2023-12-21T22:16:52.211" v="4253" actId="26606"/>
          <ac:spMkLst>
            <pc:docMk/>
            <pc:sldMk cId="2180279106" sldId="260"/>
            <ac:spMk id="1047" creationId="{C7B352FC-1F44-4AB9-A2BD-FBF231C6B1C1}"/>
          </ac:spMkLst>
        </pc:spChg>
        <pc:spChg chg="add del">
          <ac:chgData name="Sebastiaan Maes" userId="2937946b-98c0-4228-9c12-6cd0dd8173ac" providerId="ADAL" clId="{BC2CDD6D-DFF5-404D-9AF1-6B03EEBEEE38}" dt="2023-12-21T22:16:52.211" v="4253" actId="26606"/>
          <ac:spMkLst>
            <pc:docMk/>
            <pc:sldMk cId="2180279106" sldId="260"/>
            <ac:spMk id="1048" creationId="{0ADDB668-2CA4-4D2B-9C34-3487CA330BA8}"/>
          </ac:spMkLst>
        </pc:spChg>
        <pc:spChg chg="add del">
          <ac:chgData name="Sebastiaan Maes" userId="2937946b-98c0-4228-9c12-6cd0dd8173ac" providerId="ADAL" clId="{BC2CDD6D-DFF5-404D-9AF1-6B03EEBEEE38}" dt="2023-12-21T22:16:52.211" v="4253" actId="26606"/>
          <ac:spMkLst>
            <pc:docMk/>
            <pc:sldMk cId="2180279106" sldId="260"/>
            <ac:spMk id="1049" creationId="{2568BC19-F052-4108-93E1-6A3D1DEC072F}"/>
          </ac:spMkLst>
        </pc:spChg>
        <pc:spChg chg="add del">
          <ac:chgData name="Sebastiaan Maes" userId="2937946b-98c0-4228-9c12-6cd0dd8173ac" providerId="ADAL" clId="{BC2CDD6D-DFF5-404D-9AF1-6B03EEBEEE38}" dt="2023-12-21T22:16:52.211" v="4253" actId="26606"/>
          <ac:spMkLst>
            <pc:docMk/>
            <pc:sldMk cId="2180279106" sldId="260"/>
            <ac:spMk id="1050" creationId="{D5FD337D-4D6B-4C8B-B6F5-121097E09881}"/>
          </ac:spMkLst>
        </pc:spChg>
        <pc:spChg chg="add del">
          <ac:chgData name="Sebastiaan Maes" userId="2937946b-98c0-4228-9c12-6cd0dd8173ac" providerId="ADAL" clId="{BC2CDD6D-DFF5-404D-9AF1-6B03EEBEEE38}" dt="2023-12-21T22:17:08.294" v="4255" actId="26606"/>
          <ac:spMkLst>
            <pc:docMk/>
            <pc:sldMk cId="2180279106" sldId="260"/>
            <ac:spMk id="1052" creationId="{0E2F58BF-12E5-4B5A-AD25-4DAAA2742A7B}"/>
          </ac:spMkLst>
        </pc:spChg>
        <pc:spChg chg="add del">
          <ac:chgData name="Sebastiaan Maes" userId="2937946b-98c0-4228-9c12-6cd0dd8173ac" providerId="ADAL" clId="{BC2CDD6D-DFF5-404D-9AF1-6B03EEBEEE38}" dt="2023-12-21T22:17:08.294" v="4255" actId="26606"/>
          <ac:spMkLst>
            <pc:docMk/>
            <pc:sldMk cId="2180279106" sldId="260"/>
            <ac:spMk id="1053" creationId="{AF2F604E-43BE-4DC3-B983-E071523364F8}"/>
          </ac:spMkLst>
        </pc:spChg>
        <pc:spChg chg="add del">
          <ac:chgData name="Sebastiaan Maes" userId="2937946b-98c0-4228-9c12-6cd0dd8173ac" providerId="ADAL" clId="{BC2CDD6D-DFF5-404D-9AF1-6B03EEBEEE38}" dt="2023-12-21T22:17:08.294" v="4255" actId="26606"/>
          <ac:spMkLst>
            <pc:docMk/>
            <pc:sldMk cId="2180279106" sldId="260"/>
            <ac:spMk id="1054" creationId="{08C9B587-E65E-4B52-B37C-ABEBB6E87928}"/>
          </ac:spMkLst>
        </pc:spChg>
        <pc:spChg chg="add del">
          <ac:chgData name="Sebastiaan Maes" userId="2937946b-98c0-4228-9c12-6cd0dd8173ac" providerId="ADAL" clId="{BC2CDD6D-DFF5-404D-9AF1-6B03EEBEEE38}" dt="2023-12-21T22:17:12.286" v="4258" actId="26606"/>
          <ac:spMkLst>
            <pc:docMk/>
            <pc:sldMk cId="2180279106" sldId="260"/>
            <ac:spMk id="1056" creationId="{C7B352FC-1F44-4AB9-A2BD-FBF231C6B1C1}"/>
          </ac:spMkLst>
        </pc:spChg>
        <pc:spChg chg="add del">
          <ac:chgData name="Sebastiaan Maes" userId="2937946b-98c0-4228-9c12-6cd0dd8173ac" providerId="ADAL" clId="{BC2CDD6D-DFF5-404D-9AF1-6B03EEBEEE38}" dt="2023-12-21T22:17:12.286" v="4258" actId="26606"/>
          <ac:spMkLst>
            <pc:docMk/>
            <pc:sldMk cId="2180279106" sldId="260"/>
            <ac:spMk id="1057" creationId="{0ADDB668-2CA4-4D2B-9C34-3487CA330BA8}"/>
          </ac:spMkLst>
        </pc:spChg>
        <pc:spChg chg="add del">
          <ac:chgData name="Sebastiaan Maes" userId="2937946b-98c0-4228-9c12-6cd0dd8173ac" providerId="ADAL" clId="{BC2CDD6D-DFF5-404D-9AF1-6B03EEBEEE38}" dt="2023-12-21T22:17:12.286" v="4258" actId="26606"/>
          <ac:spMkLst>
            <pc:docMk/>
            <pc:sldMk cId="2180279106" sldId="260"/>
            <ac:spMk id="1058" creationId="{2568BC19-F052-4108-93E1-6A3D1DEC072F}"/>
          </ac:spMkLst>
        </pc:spChg>
        <pc:spChg chg="add del">
          <ac:chgData name="Sebastiaan Maes" userId="2937946b-98c0-4228-9c12-6cd0dd8173ac" providerId="ADAL" clId="{BC2CDD6D-DFF5-404D-9AF1-6B03EEBEEE38}" dt="2023-12-21T22:17:12.286" v="4258" actId="26606"/>
          <ac:spMkLst>
            <pc:docMk/>
            <pc:sldMk cId="2180279106" sldId="260"/>
            <ac:spMk id="1059" creationId="{D5FD337D-4D6B-4C8B-B6F5-121097E09881}"/>
          </ac:spMkLst>
        </pc:spChg>
        <pc:picChg chg="add mod">
          <ac:chgData name="Sebastiaan Maes" userId="2937946b-98c0-4228-9c12-6cd0dd8173ac" providerId="ADAL" clId="{BC2CDD6D-DFF5-404D-9AF1-6B03EEBEEE38}" dt="2023-12-21T22:17:22.877" v="4261" actId="1076"/>
          <ac:picMkLst>
            <pc:docMk/>
            <pc:sldMk cId="2180279106" sldId="260"/>
            <ac:picMk id="1026" creationId="{0551717B-77E8-839E-C606-AC623E259474}"/>
          </ac:picMkLst>
        </pc:picChg>
        <pc:cxnChg chg="add del">
          <ac:chgData name="Sebastiaan Maes" userId="2937946b-98c0-4228-9c12-6cd0dd8173ac" providerId="ADAL" clId="{BC2CDD6D-DFF5-404D-9AF1-6B03EEBEEE38}" dt="2023-12-21T22:16:23.678" v="4247" actId="26606"/>
          <ac:cxnSpMkLst>
            <pc:docMk/>
            <pc:sldMk cId="2180279106" sldId="260"/>
            <ac:cxnSpMk id="1039" creationId="{F1E07EB8-B07C-4EF5-8DE2-6B03F3EC83E1}"/>
          </ac:cxnSpMkLst>
        </pc:cxnChg>
        <pc:cxnChg chg="add del">
          <ac:chgData name="Sebastiaan Maes" userId="2937946b-98c0-4228-9c12-6cd0dd8173ac" providerId="ADAL" clId="{BC2CDD6D-DFF5-404D-9AF1-6B03EEBEEE38}" dt="2023-12-21T22:16:23.678" v="4247" actId="26606"/>
          <ac:cxnSpMkLst>
            <pc:docMk/>
            <pc:sldMk cId="2180279106" sldId="260"/>
            <ac:cxnSpMk id="1041" creationId="{C39679CC-0AEA-4729-827F-5738C10515DE}"/>
          </ac:cxnSpMkLst>
        </pc:cxnChg>
        <pc:cxnChg chg="add del">
          <ac:chgData name="Sebastiaan Maes" userId="2937946b-98c0-4228-9c12-6cd0dd8173ac" providerId="ADAL" clId="{BC2CDD6D-DFF5-404D-9AF1-6B03EEBEEE38}" dt="2023-12-21T22:16:30.250" v="4250" actId="26606"/>
          <ac:cxnSpMkLst>
            <pc:docMk/>
            <pc:sldMk cId="2180279106" sldId="260"/>
            <ac:cxnSpMk id="1044" creationId="{AA2EAA10-076F-46BD-8F0F-B9A2FB77A85C}"/>
          </ac:cxnSpMkLst>
        </pc:cxnChg>
        <pc:cxnChg chg="add del">
          <ac:chgData name="Sebastiaan Maes" userId="2937946b-98c0-4228-9c12-6cd0dd8173ac" providerId="ADAL" clId="{BC2CDD6D-DFF5-404D-9AF1-6B03EEBEEE38}" dt="2023-12-21T22:16:30.250" v="4250" actId="26606"/>
          <ac:cxnSpMkLst>
            <pc:docMk/>
            <pc:sldMk cId="2180279106" sldId="260"/>
            <ac:cxnSpMk id="1045" creationId="{D891E407-403B-4764-86C9-33A56D3BCAA3}"/>
          </ac:cxnSpMkLst>
        </pc:cxnChg>
      </pc:sldChg>
      <pc:sldChg chg="addSp delSp modSp mod modNotesTx">
        <pc:chgData name="Sebastiaan Maes" userId="2937946b-98c0-4228-9c12-6cd0dd8173ac" providerId="ADAL" clId="{BC2CDD6D-DFF5-404D-9AF1-6B03EEBEEE38}" dt="2023-12-21T22:23:15.907" v="4333" actId="1076"/>
        <pc:sldMkLst>
          <pc:docMk/>
          <pc:sldMk cId="2731278402" sldId="261"/>
        </pc:sldMkLst>
        <pc:spChg chg="add mod ord">
          <ac:chgData name="Sebastiaan Maes" userId="2937946b-98c0-4228-9c12-6cd0dd8173ac" providerId="ADAL" clId="{BC2CDD6D-DFF5-404D-9AF1-6B03EEBEEE38}" dt="2023-12-21T22:23:15.907" v="4333" actId="1076"/>
          <ac:spMkLst>
            <pc:docMk/>
            <pc:sldMk cId="2731278402" sldId="261"/>
            <ac:spMk id="3" creationId="{5D3D8827-A8ED-800F-1139-548B90BA1DA3}"/>
          </ac:spMkLst>
        </pc:spChg>
        <pc:spChg chg="add del">
          <ac:chgData name="Sebastiaan Maes" userId="2937946b-98c0-4228-9c12-6cd0dd8173ac" providerId="ADAL" clId="{BC2CDD6D-DFF5-404D-9AF1-6B03EEBEEE38}" dt="2023-12-21T07:43:40.926" v="337" actId="3680"/>
          <ac:spMkLst>
            <pc:docMk/>
            <pc:sldMk cId="2731278402" sldId="261"/>
            <ac:spMk id="3" creationId="{F0B0EBBB-577B-944E-92FA-B6771A3612B9}"/>
          </ac:spMkLst>
        </pc:spChg>
        <pc:spChg chg="add mod">
          <ac:chgData name="Sebastiaan Maes" userId="2937946b-98c0-4228-9c12-6cd0dd8173ac" providerId="ADAL" clId="{BC2CDD6D-DFF5-404D-9AF1-6B03EEBEEE38}" dt="2023-12-21T07:53:14.756" v="592" actId="20577"/>
          <ac:spMkLst>
            <pc:docMk/>
            <pc:sldMk cId="2731278402" sldId="261"/>
            <ac:spMk id="8" creationId="{8B5F17E1-8355-81B6-F46D-0AD99662024A}"/>
          </ac:spMkLst>
        </pc:spChg>
        <pc:spChg chg="add mod">
          <ac:chgData name="Sebastiaan Maes" userId="2937946b-98c0-4228-9c12-6cd0dd8173ac" providerId="ADAL" clId="{BC2CDD6D-DFF5-404D-9AF1-6B03EEBEEE38}" dt="2023-12-21T13:52:17.225" v="2648" actId="2085"/>
          <ac:spMkLst>
            <pc:docMk/>
            <pc:sldMk cId="2731278402" sldId="261"/>
            <ac:spMk id="13" creationId="{E131D358-E584-0E0C-D308-879C11556741}"/>
          </ac:spMkLst>
        </pc:spChg>
        <pc:grpChg chg="add del mod">
          <ac:chgData name="Sebastiaan Maes" userId="2937946b-98c0-4228-9c12-6cd0dd8173ac" providerId="ADAL" clId="{BC2CDD6D-DFF5-404D-9AF1-6B03EEBEEE38}" dt="2023-12-21T08:18:55.730" v="2618" actId="165"/>
          <ac:grpSpMkLst>
            <pc:docMk/>
            <pc:sldMk cId="2731278402" sldId="261"/>
            <ac:grpSpMk id="13" creationId="{D2E236B7-C7EB-1DD3-D0DD-AE2A2C1C44C5}"/>
          </ac:grpSpMkLst>
        </pc:grpChg>
        <pc:graphicFrameChg chg="add del mod ord modGraphic">
          <ac:chgData name="Sebastiaan Maes" userId="2937946b-98c0-4228-9c12-6cd0dd8173ac" providerId="ADAL" clId="{BC2CDD6D-DFF5-404D-9AF1-6B03EEBEEE38}" dt="2023-12-21T07:43:32.936" v="336" actId="3680"/>
          <ac:graphicFrameMkLst>
            <pc:docMk/>
            <pc:sldMk cId="2731278402" sldId="261"/>
            <ac:graphicFrameMk id="4" creationId="{E6D5A9AE-C77F-33DE-1D1C-2E713DB4AD44}"/>
          </ac:graphicFrameMkLst>
        </pc:graphicFrameChg>
        <pc:graphicFrameChg chg="add del mod ord modGraphic">
          <ac:chgData name="Sebastiaan Maes" userId="2937946b-98c0-4228-9c12-6cd0dd8173ac" providerId="ADAL" clId="{BC2CDD6D-DFF5-404D-9AF1-6B03EEBEEE38}" dt="2023-12-21T07:46:15.536" v="444" actId="478"/>
          <ac:graphicFrameMkLst>
            <pc:docMk/>
            <pc:sldMk cId="2731278402" sldId="261"/>
            <ac:graphicFrameMk id="5" creationId="{7F150C8E-0CE8-7E4A-AB20-B4E903974F25}"/>
          </ac:graphicFrameMkLst>
        </pc:graphicFrameChg>
        <pc:graphicFrameChg chg="add del mod modGraphic">
          <ac:chgData name="Sebastiaan Maes" userId="2937946b-98c0-4228-9c12-6cd0dd8173ac" providerId="ADAL" clId="{BC2CDD6D-DFF5-404D-9AF1-6B03EEBEEE38}" dt="2023-12-21T13:50:31.497" v="2634" actId="478"/>
          <ac:graphicFrameMkLst>
            <pc:docMk/>
            <pc:sldMk cId="2731278402" sldId="261"/>
            <ac:graphicFrameMk id="6" creationId="{2FE8AD62-F4A2-5C9D-C6C4-AD9BBC8751C5}"/>
          </ac:graphicFrameMkLst>
        </pc:graphicFrameChg>
        <pc:picChg chg="add mod">
          <ac:chgData name="Sebastiaan Maes" userId="2937946b-98c0-4228-9c12-6cd0dd8173ac" providerId="ADAL" clId="{BC2CDD6D-DFF5-404D-9AF1-6B03EEBEEE38}" dt="2023-12-21T13:52:30.964" v="2650" actId="1076"/>
          <ac:picMkLst>
            <pc:docMk/>
            <pc:sldMk cId="2731278402" sldId="261"/>
            <ac:picMk id="4" creationId="{1031732B-2E5E-48C5-C638-6ABBFEE238BC}"/>
          </ac:picMkLst>
        </pc:picChg>
        <pc:picChg chg="add del">
          <ac:chgData name="Sebastiaan Maes" userId="2937946b-98c0-4228-9c12-6cd0dd8173ac" providerId="ADAL" clId="{BC2CDD6D-DFF5-404D-9AF1-6B03EEBEEE38}" dt="2023-12-21T13:50:15.054" v="2629" actId="22"/>
          <ac:picMkLst>
            <pc:docMk/>
            <pc:sldMk cId="2731278402" sldId="261"/>
            <ac:picMk id="7" creationId="{1EA525C8-3315-E9F2-41C8-B506B66086CA}"/>
          </ac:picMkLst>
        </pc:picChg>
        <pc:picChg chg="add del mod topLvl">
          <ac:chgData name="Sebastiaan Maes" userId="2937946b-98c0-4228-9c12-6cd0dd8173ac" providerId="ADAL" clId="{BC2CDD6D-DFF5-404D-9AF1-6B03EEBEEE38}" dt="2023-12-21T13:50:36.603" v="2638" actId="478"/>
          <ac:picMkLst>
            <pc:docMk/>
            <pc:sldMk cId="2731278402" sldId="261"/>
            <ac:picMk id="9" creationId="{27A746B6-FF42-7B53-CB3B-AE37800E76FA}"/>
          </ac:picMkLst>
        </pc:picChg>
        <pc:picChg chg="add del mod topLvl">
          <ac:chgData name="Sebastiaan Maes" userId="2937946b-98c0-4228-9c12-6cd0dd8173ac" providerId="ADAL" clId="{BC2CDD6D-DFF5-404D-9AF1-6B03EEBEEE38}" dt="2023-12-21T13:50:34.850" v="2636" actId="478"/>
          <ac:picMkLst>
            <pc:docMk/>
            <pc:sldMk cId="2731278402" sldId="261"/>
            <ac:picMk id="10" creationId="{55DEA23C-30B7-1CBA-708B-F25BA600E8F0}"/>
          </ac:picMkLst>
        </pc:picChg>
        <pc:picChg chg="add del mod topLvl">
          <ac:chgData name="Sebastiaan Maes" userId="2937946b-98c0-4228-9c12-6cd0dd8173ac" providerId="ADAL" clId="{BC2CDD6D-DFF5-404D-9AF1-6B03EEBEEE38}" dt="2023-12-21T13:50:33.922" v="2635" actId="478"/>
          <ac:picMkLst>
            <pc:docMk/>
            <pc:sldMk cId="2731278402" sldId="261"/>
            <ac:picMk id="11" creationId="{D45CF5A0-D60D-58E6-572B-1CE555AAA8EF}"/>
          </ac:picMkLst>
        </pc:picChg>
        <pc:picChg chg="add del mod topLvl">
          <ac:chgData name="Sebastiaan Maes" userId="2937946b-98c0-4228-9c12-6cd0dd8173ac" providerId="ADAL" clId="{BC2CDD6D-DFF5-404D-9AF1-6B03EEBEEE38}" dt="2023-12-21T13:50:35.644" v="2637" actId="478"/>
          <ac:picMkLst>
            <pc:docMk/>
            <pc:sldMk cId="2731278402" sldId="261"/>
            <ac:picMk id="12" creationId="{8B2E60AB-E080-C344-B21E-1BEFC66F725F}"/>
          </ac:picMkLst>
        </pc:picChg>
        <pc:picChg chg="add mod">
          <ac:chgData name="Sebastiaan Maes" userId="2937946b-98c0-4228-9c12-6cd0dd8173ac" providerId="ADAL" clId="{BC2CDD6D-DFF5-404D-9AF1-6B03EEBEEE38}" dt="2023-12-21T13:51:32.742" v="2641" actId="1076"/>
          <ac:picMkLst>
            <pc:docMk/>
            <pc:sldMk cId="2731278402" sldId="261"/>
            <ac:picMk id="15" creationId="{009C0E7D-696B-484F-AEC0-DB9168A72628}"/>
          </ac:picMkLst>
        </pc:picChg>
        <pc:picChg chg="add mod">
          <ac:chgData name="Sebastiaan Maes" userId="2937946b-98c0-4228-9c12-6cd0dd8173ac" providerId="ADAL" clId="{BC2CDD6D-DFF5-404D-9AF1-6B03EEBEEE38}" dt="2023-12-21T21:59:27.212" v="4167" actId="1076"/>
          <ac:picMkLst>
            <pc:docMk/>
            <pc:sldMk cId="2731278402" sldId="261"/>
            <ac:picMk id="17" creationId="{9EA04253-298A-C8A5-9308-6C95B3B5A9A9}"/>
          </ac:picMkLst>
        </pc:picChg>
      </pc:sldChg>
      <pc:sldChg chg="addSp delSp modSp mod">
        <pc:chgData name="Sebastiaan Maes" userId="2937946b-98c0-4228-9c12-6cd0dd8173ac" providerId="ADAL" clId="{BC2CDD6D-DFF5-404D-9AF1-6B03EEBEEE38}" dt="2023-12-21T22:23:34.550" v="4341" actId="1076"/>
        <pc:sldMkLst>
          <pc:docMk/>
          <pc:sldMk cId="3964347784" sldId="262"/>
        </pc:sldMkLst>
        <pc:spChg chg="del mod">
          <ac:chgData name="Sebastiaan Maes" userId="2937946b-98c0-4228-9c12-6cd0dd8173ac" providerId="ADAL" clId="{BC2CDD6D-DFF5-404D-9AF1-6B03EEBEEE38}" dt="2023-12-21T14:06:43.906" v="2819" actId="478"/>
          <ac:spMkLst>
            <pc:docMk/>
            <pc:sldMk cId="3964347784" sldId="262"/>
            <ac:spMk id="3" creationId="{69B7A02D-2321-07C6-A19B-1D43405D4A0B}"/>
          </ac:spMkLst>
        </pc:spChg>
        <pc:spChg chg="add mod ord">
          <ac:chgData name="Sebastiaan Maes" userId="2937946b-98c0-4228-9c12-6cd0dd8173ac" providerId="ADAL" clId="{BC2CDD6D-DFF5-404D-9AF1-6B03EEBEEE38}" dt="2023-12-21T22:23:34.550" v="4341" actId="1076"/>
          <ac:spMkLst>
            <pc:docMk/>
            <pc:sldMk cId="3964347784" sldId="262"/>
            <ac:spMk id="3" creationId="{B46697CD-4DEA-BC73-7E1E-C71F36D70A26}"/>
          </ac:spMkLst>
        </pc:spChg>
        <pc:spChg chg="add del mod">
          <ac:chgData name="Sebastiaan Maes" userId="2937946b-98c0-4228-9c12-6cd0dd8173ac" providerId="ADAL" clId="{BC2CDD6D-DFF5-404D-9AF1-6B03EEBEEE38}" dt="2023-12-21T13:56:20.960" v="2675" actId="478"/>
          <ac:spMkLst>
            <pc:docMk/>
            <pc:sldMk cId="3964347784" sldId="262"/>
            <ac:spMk id="4" creationId="{02C155F2-5F8E-41E5-ACE5-E40E395045E1}"/>
          </ac:spMkLst>
        </pc:spChg>
        <pc:spChg chg="add mod">
          <ac:chgData name="Sebastiaan Maes" userId="2937946b-98c0-4228-9c12-6cd0dd8173ac" providerId="ADAL" clId="{BC2CDD6D-DFF5-404D-9AF1-6B03EEBEEE38}" dt="2023-12-21T14:28:21.519" v="2963" actId="6549"/>
          <ac:spMkLst>
            <pc:docMk/>
            <pc:sldMk cId="3964347784" sldId="262"/>
            <ac:spMk id="5" creationId="{BDE59D9B-D21B-B3B8-DEB9-4B82E390AA85}"/>
          </ac:spMkLst>
        </pc:spChg>
        <pc:spChg chg="add mod">
          <ac:chgData name="Sebastiaan Maes" userId="2937946b-98c0-4228-9c12-6cd0dd8173ac" providerId="ADAL" clId="{BC2CDD6D-DFF5-404D-9AF1-6B03EEBEEE38}" dt="2023-12-21T14:10:37.535" v="2867" actId="164"/>
          <ac:spMkLst>
            <pc:docMk/>
            <pc:sldMk cId="3964347784" sldId="262"/>
            <ac:spMk id="6" creationId="{AFF4AF52-629A-3AE5-EF69-01FE4C56CE41}"/>
          </ac:spMkLst>
        </pc:spChg>
        <pc:spChg chg="add mod">
          <ac:chgData name="Sebastiaan Maes" userId="2937946b-98c0-4228-9c12-6cd0dd8173ac" providerId="ADAL" clId="{BC2CDD6D-DFF5-404D-9AF1-6B03EEBEEE38}" dt="2023-12-21T14:10:27.923" v="2865" actId="164"/>
          <ac:spMkLst>
            <pc:docMk/>
            <pc:sldMk cId="3964347784" sldId="262"/>
            <ac:spMk id="7" creationId="{06CEB1DE-77CA-03C4-3D28-4C72210E4C9A}"/>
          </ac:spMkLst>
        </pc:spChg>
        <pc:spChg chg="add mod">
          <ac:chgData name="Sebastiaan Maes" userId="2937946b-98c0-4228-9c12-6cd0dd8173ac" providerId="ADAL" clId="{BC2CDD6D-DFF5-404D-9AF1-6B03EEBEEE38}" dt="2023-12-21T14:10:18.084" v="2863" actId="164"/>
          <ac:spMkLst>
            <pc:docMk/>
            <pc:sldMk cId="3964347784" sldId="262"/>
            <ac:spMk id="8" creationId="{3CAF2C55-4E6C-32E7-CC9E-1BA4C61B414F}"/>
          </ac:spMkLst>
        </pc:spChg>
        <pc:spChg chg="add mod">
          <ac:chgData name="Sebastiaan Maes" userId="2937946b-98c0-4228-9c12-6cd0dd8173ac" providerId="ADAL" clId="{BC2CDD6D-DFF5-404D-9AF1-6B03EEBEEE38}" dt="2023-12-21T14:10:22.765" v="2864" actId="164"/>
          <ac:spMkLst>
            <pc:docMk/>
            <pc:sldMk cId="3964347784" sldId="262"/>
            <ac:spMk id="9" creationId="{BE22D22C-1534-CE09-AF20-B00A5E28D7BA}"/>
          </ac:spMkLst>
        </pc:spChg>
        <pc:spChg chg="add mod">
          <ac:chgData name="Sebastiaan Maes" userId="2937946b-98c0-4228-9c12-6cd0dd8173ac" providerId="ADAL" clId="{BC2CDD6D-DFF5-404D-9AF1-6B03EEBEEE38}" dt="2023-12-21T14:10:32.596" v="2866" actId="164"/>
          <ac:spMkLst>
            <pc:docMk/>
            <pc:sldMk cId="3964347784" sldId="262"/>
            <ac:spMk id="10" creationId="{774011A4-1A49-EB68-F018-32468CEF86F6}"/>
          </ac:spMkLst>
        </pc:spChg>
        <pc:spChg chg="add mod">
          <ac:chgData name="Sebastiaan Maes" userId="2937946b-98c0-4228-9c12-6cd0dd8173ac" providerId="ADAL" clId="{BC2CDD6D-DFF5-404D-9AF1-6B03EEBEEE38}" dt="2023-12-21T14:10:12.452" v="2862" actId="164"/>
          <ac:spMkLst>
            <pc:docMk/>
            <pc:sldMk cId="3964347784" sldId="262"/>
            <ac:spMk id="11" creationId="{9D37E9E0-9038-18A5-95A7-484EF1F7A442}"/>
          </ac:spMkLst>
        </pc:spChg>
        <pc:spChg chg="add mod">
          <ac:chgData name="Sebastiaan Maes" userId="2937946b-98c0-4228-9c12-6cd0dd8173ac" providerId="ADAL" clId="{BC2CDD6D-DFF5-404D-9AF1-6B03EEBEEE38}" dt="2023-12-21T14:10:42.655" v="2868" actId="164"/>
          <ac:spMkLst>
            <pc:docMk/>
            <pc:sldMk cId="3964347784" sldId="262"/>
            <ac:spMk id="12" creationId="{A5725391-B1E8-8AD5-6DFB-774F4B31C4F7}"/>
          </ac:spMkLst>
        </pc:spChg>
        <pc:spChg chg="add mod">
          <ac:chgData name="Sebastiaan Maes" userId="2937946b-98c0-4228-9c12-6cd0dd8173ac" providerId="ADAL" clId="{BC2CDD6D-DFF5-404D-9AF1-6B03EEBEEE38}" dt="2023-12-21T14:10:37.535" v="2867" actId="164"/>
          <ac:spMkLst>
            <pc:docMk/>
            <pc:sldMk cId="3964347784" sldId="262"/>
            <ac:spMk id="13" creationId="{D23C9474-7C88-DF7C-7453-07D06339A3ED}"/>
          </ac:spMkLst>
        </pc:spChg>
        <pc:spChg chg="add mod">
          <ac:chgData name="Sebastiaan Maes" userId="2937946b-98c0-4228-9c12-6cd0dd8173ac" providerId="ADAL" clId="{BC2CDD6D-DFF5-404D-9AF1-6B03EEBEEE38}" dt="2023-12-21T14:10:32.596" v="2866" actId="164"/>
          <ac:spMkLst>
            <pc:docMk/>
            <pc:sldMk cId="3964347784" sldId="262"/>
            <ac:spMk id="14" creationId="{C15A9986-A790-CACB-0DCD-8CC6D24A12D2}"/>
          </ac:spMkLst>
        </pc:spChg>
        <pc:spChg chg="add mod">
          <ac:chgData name="Sebastiaan Maes" userId="2937946b-98c0-4228-9c12-6cd0dd8173ac" providerId="ADAL" clId="{BC2CDD6D-DFF5-404D-9AF1-6B03EEBEEE38}" dt="2023-12-21T14:10:27.923" v="2865" actId="164"/>
          <ac:spMkLst>
            <pc:docMk/>
            <pc:sldMk cId="3964347784" sldId="262"/>
            <ac:spMk id="15" creationId="{BCDEDA7C-AA3F-96CD-339B-2CB54674DF49}"/>
          </ac:spMkLst>
        </pc:spChg>
        <pc:spChg chg="add mod">
          <ac:chgData name="Sebastiaan Maes" userId="2937946b-98c0-4228-9c12-6cd0dd8173ac" providerId="ADAL" clId="{BC2CDD6D-DFF5-404D-9AF1-6B03EEBEEE38}" dt="2023-12-21T14:10:22.765" v="2864" actId="164"/>
          <ac:spMkLst>
            <pc:docMk/>
            <pc:sldMk cId="3964347784" sldId="262"/>
            <ac:spMk id="16" creationId="{F83F2864-062A-B11C-9DF2-AE7B94FDED30}"/>
          </ac:spMkLst>
        </pc:spChg>
        <pc:spChg chg="add mod">
          <ac:chgData name="Sebastiaan Maes" userId="2937946b-98c0-4228-9c12-6cd0dd8173ac" providerId="ADAL" clId="{BC2CDD6D-DFF5-404D-9AF1-6B03EEBEEE38}" dt="2023-12-21T14:10:18.084" v="2863" actId="164"/>
          <ac:spMkLst>
            <pc:docMk/>
            <pc:sldMk cId="3964347784" sldId="262"/>
            <ac:spMk id="17" creationId="{82A2BA7F-3B39-31C6-7DBA-3B2F6E444A83}"/>
          </ac:spMkLst>
        </pc:spChg>
        <pc:spChg chg="add mod">
          <ac:chgData name="Sebastiaan Maes" userId="2937946b-98c0-4228-9c12-6cd0dd8173ac" providerId="ADAL" clId="{BC2CDD6D-DFF5-404D-9AF1-6B03EEBEEE38}" dt="2023-12-21T14:10:12.452" v="2862" actId="164"/>
          <ac:spMkLst>
            <pc:docMk/>
            <pc:sldMk cId="3964347784" sldId="262"/>
            <ac:spMk id="18" creationId="{19E759FA-7D99-D3E9-7D71-A6EB6EC9FCFD}"/>
          </ac:spMkLst>
        </pc:spChg>
        <pc:spChg chg="add del mod">
          <ac:chgData name="Sebastiaan Maes" userId="2937946b-98c0-4228-9c12-6cd0dd8173ac" providerId="ADAL" clId="{BC2CDD6D-DFF5-404D-9AF1-6B03EEBEEE38}" dt="2023-12-21T14:28:15.340" v="2960" actId="478"/>
          <ac:spMkLst>
            <pc:docMk/>
            <pc:sldMk cId="3964347784" sldId="262"/>
            <ac:spMk id="34" creationId="{E5436D57-B3D5-D150-B33F-81CEF17A6C90}"/>
          </ac:spMkLst>
        </pc:spChg>
        <pc:spChg chg="add del">
          <ac:chgData name="Sebastiaan Maes" userId="2937946b-98c0-4228-9c12-6cd0dd8173ac" providerId="ADAL" clId="{BC2CDD6D-DFF5-404D-9AF1-6B03EEBEEE38}" dt="2023-12-21T14:27:54.209" v="2958" actId="478"/>
          <ac:spMkLst>
            <pc:docMk/>
            <pc:sldMk cId="3964347784" sldId="262"/>
            <ac:spMk id="35" creationId="{34A7E900-7410-627C-542B-EECFC7460873}"/>
          </ac:spMkLst>
        </pc:spChg>
        <pc:grpChg chg="add del mod">
          <ac:chgData name="Sebastiaan Maes" userId="2937946b-98c0-4228-9c12-6cd0dd8173ac" providerId="ADAL" clId="{BC2CDD6D-DFF5-404D-9AF1-6B03EEBEEE38}" dt="2023-12-21T14:28:29.887" v="2970" actId="478"/>
          <ac:grpSpMkLst>
            <pc:docMk/>
            <pc:sldMk cId="3964347784" sldId="262"/>
            <ac:grpSpMk id="19" creationId="{3C382A11-E571-301C-8659-8FD08B5B4B98}"/>
          </ac:grpSpMkLst>
        </pc:grpChg>
        <pc:grpChg chg="add del mod">
          <ac:chgData name="Sebastiaan Maes" userId="2937946b-98c0-4228-9c12-6cd0dd8173ac" providerId="ADAL" clId="{BC2CDD6D-DFF5-404D-9AF1-6B03EEBEEE38}" dt="2023-12-21T14:28:28.791" v="2969" actId="478"/>
          <ac:grpSpMkLst>
            <pc:docMk/>
            <pc:sldMk cId="3964347784" sldId="262"/>
            <ac:grpSpMk id="20" creationId="{7A1B7698-2606-138C-D99E-90C394B06E0A}"/>
          </ac:grpSpMkLst>
        </pc:grpChg>
        <pc:grpChg chg="add del mod">
          <ac:chgData name="Sebastiaan Maes" userId="2937946b-98c0-4228-9c12-6cd0dd8173ac" providerId="ADAL" clId="{BC2CDD6D-DFF5-404D-9AF1-6B03EEBEEE38}" dt="2023-12-21T14:28:27.772" v="2968" actId="478"/>
          <ac:grpSpMkLst>
            <pc:docMk/>
            <pc:sldMk cId="3964347784" sldId="262"/>
            <ac:grpSpMk id="21" creationId="{77929542-41DB-2183-3687-0DB410901E96}"/>
          </ac:grpSpMkLst>
        </pc:grpChg>
        <pc:grpChg chg="add del mod">
          <ac:chgData name="Sebastiaan Maes" userId="2937946b-98c0-4228-9c12-6cd0dd8173ac" providerId="ADAL" clId="{BC2CDD6D-DFF5-404D-9AF1-6B03EEBEEE38}" dt="2023-12-21T14:28:27.123" v="2967" actId="478"/>
          <ac:grpSpMkLst>
            <pc:docMk/>
            <pc:sldMk cId="3964347784" sldId="262"/>
            <ac:grpSpMk id="22" creationId="{414A8993-3C40-7C0E-A718-11CE85EEABEB}"/>
          </ac:grpSpMkLst>
        </pc:grpChg>
        <pc:grpChg chg="add del mod">
          <ac:chgData name="Sebastiaan Maes" userId="2937946b-98c0-4228-9c12-6cd0dd8173ac" providerId="ADAL" clId="{BC2CDD6D-DFF5-404D-9AF1-6B03EEBEEE38}" dt="2023-12-21T14:28:26.300" v="2966" actId="478"/>
          <ac:grpSpMkLst>
            <pc:docMk/>
            <pc:sldMk cId="3964347784" sldId="262"/>
            <ac:grpSpMk id="23" creationId="{6FA6CA6F-BB75-FBA4-755B-A021F358A823}"/>
          </ac:grpSpMkLst>
        </pc:grpChg>
        <pc:grpChg chg="add del mod">
          <ac:chgData name="Sebastiaan Maes" userId="2937946b-98c0-4228-9c12-6cd0dd8173ac" providerId="ADAL" clId="{BC2CDD6D-DFF5-404D-9AF1-6B03EEBEEE38}" dt="2023-12-21T14:28:25.466" v="2965" actId="478"/>
          <ac:grpSpMkLst>
            <pc:docMk/>
            <pc:sldMk cId="3964347784" sldId="262"/>
            <ac:grpSpMk id="24" creationId="{1F882424-1B71-AC07-A04C-DE2CC308CDE4}"/>
          </ac:grpSpMkLst>
        </pc:grpChg>
        <pc:grpChg chg="add del mod">
          <ac:chgData name="Sebastiaan Maes" userId="2937946b-98c0-4228-9c12-6cd0dd8173ac" providerId="ADAL" clId="{BC2CDD6D-DFF5-404D-9AF1-6B03EEBEEE38}" dt="2023-12-21T14:28:24.438" v="2964" actId="478"/>
          <ac:grpSpMkLst>
            <pc:docMk/>
            <pc:sldMk cId="3964347784" sldId="262"/>
            <ac:grpSpMk id="25" creationId="{94D6C038-90EC-241D-B5A1-7B18BDB7BD13}"/>
          </ac:grpSpMkLst>
        </pc:grpChg>
        <pc:picChg chg="add del mod modCrop">
          <ac:chgData name="Sebastiaan Maes" userId="2937946b-98c0-4228-9c12-6cd0dd8173ac" providerId="ADAL" clId="{BC2CDD6D-DFF5-404D-9AF1-6B03EEBEEE38}" dt="2023-12-21T14:21:41.569" v="2907" actId="478"/>
          <ac:picMkLst>
            <pc:docMk/>
            <pc:sldMk cId="3964347784" sldId="262"/>
            <ac:picMk id="27" creationId="{CAB0C5A0-14CF-3860-9344-5A0F882159FE}"/>
          </ac:picMkLst>
        </pc:picChg>
        <pc:picChg chg="add del mod modCrop">
          <ac:chgData name="Sebastiaan Maes" userId="2937946b-98c0-4228-9c12-6cd0dd8173ac" providerId="ADAL" clId="{BC2CDD6D-DFF5-404D-9AF1-6B03EEBEEE38}" dt="2023-12-21T14:28:15.963" v="2961" actId="478"/>
          <ac:picMkLst>
            <pc:docMk/>
            <pc:sldMk cId="3964347784" sldId="262"/>
            <ac:picMk id="29" creationId="{6FD4AF50-DE65-0448-F311-ECD8E7E1C1A4}"/>
          </ac:picMkLst>
        </pc:picChg>
        <pc:picChg chg="add del mod modCrop">
          <ac:chgData name="Sebastiaan Maes" userId="2937946b-98c0-4228-9c12-6cd0dd8173ac" providerId="ADAL" clId="{BC2CDD6D-DFF5-404D-9AF1-6B03EEBEEE38}" dt="2023-12-21T14:21:40.646" v="2906" actId="478"/>
          <ac:picMkLst>
            <pc:docMk/>
            <pc:sldMk cId="3964347784" sldId="262"/>
            <ac:picMk id="31" creationId="{CD9FCCB2-1E2F-51CE-E8D9-5FEAC4454BD0}"/>
          </ac:picMkLst>
        </pc:picChg>
        <pc:picChg chg="add mod">
          <ac:chgData name="Sebastiaan Maes" userId="2937946b-98c0-4228-9c12-6cd0dd8173ac" providerId="ADAL" clId="{BC2CDD6D-DFF5-404D-9AF1-6B03EEBEEE38}" dt="2023-12-21T14:29:38.647" v="2985" actId="1076"/>
          <ac:picMkLst>
            <pc:docMk/>
            <pc:sldMk cId="3964347784" sldId="262"/>
            <ac:picMk id="36" creationId="{8AD76B40-D55D-D236-EAED-567EFAE63A6D}"/>
          </ac:picMkLst>
        </pc:picChg>
        <pc:picChg chg="add mod">
          <ac:chgData name="Sebastiaan Maes" userId="2937946b-98c0-4228-9c12-6cd0dd8173ac" providerId="ADAL" clId="{BC2CDD6D-DFF5-404D-9AF1-6B03EEBEEE38}" dt="2023-12-21T14:29:05.282" v="2979" actId="14100"/>
          <ac:picMkLst>
            <pc:docMk/>
            <pc:sldMk cId="3964347784" sldId="262"/>
            <ac:picMk id="37" creationId="{49DFA3D3-FCC0-4E76-D9C7-1A02ECE0C814}"/>
          </ac:picMkLst>
        </pc:picChg>
        <pc:picChg chg="add mod">
          <ac:chgData name="Sebastiaan Maes" userId="2937946b-98c0-4228-9c12-6cd0dd8173ac" providerId="ADAL" clId="{BC2CDD6D-DFF5-404D-9AF1-6B03EEBEEE38}" dt="2023-12-21T14:29:34.669" v="2984" actId="14100"/>
          <ac:picMkLst>
            <pc:docMk/>
            <pc:sldMk cId="3964347784" sldId="262"/>
            <ac:picMk id="38" creationId="{D3834A69-7FE7-6F45-73A2-1750C797F0E5}"/>
          </ac:picMkLst>
        </pc:picChg>
        <pc:cxnChg chg="add del mod">
          <ac:chgData name="Sebastiaan Maes" userId="2937946b-98c0-4228-9c12-6cd0dd8173ac" providerId="ADAL" clId="{BC2CDD6D-DFF5-404D-9AF1-6B03EEBEEE38}" dt="2023-12-21T14:28:19.181" v="2962" actId="478"/>
          <ac:cxnSpMkLst>
            <pc:docMk/>
            <pc:sldMk cId="3964347784" sldId="262"/>
            <ac:cxnSpMk id="33" creationId="{EAF5E1A0-F0AA-0CA0-371E-D1EACC7227A3}"/>
          </ac:cxnSpMkLst>
        </pc:cxnChg>
      </pc:sldChg>
      <pc:sldChg chg="addSp delSp modSp mod modNotesTx">
        <pc:chgData name="Sebastiaan Maes" userId="2937946b-98c0-4228-9c12-6cd0dd8173ac" providerId="ADAL" clId="{BC2CDD6D-DFF5-404D-9AF1-6B03EEBEEE38}" dt="2023-12-21T22:24:56.666" v="4365" actId="1076"/>
        <pc:sldMkLst>
          <pc:docMk/>
          <pc:sldMk cId="3167679648" sldId="263"/>
        </pc:sldMkLst>
        <pc:spChg chg="mod">
          <ac:chgData name="Sebastiaan Maes" userId="2937946b-98c0-4228-9c12-6cd0dd8173ac" providerId="ADAL" clId="{BC2CDD6D-DFF5-404D-9AF1-6B03EEBEEE38}" dt="2023-12-21T21:10:56.558" v="3253" actId="20577"/>
          <ac:spMkLst>
            <pc:docMk/>
            <pc:sldMk cId="3167679648" sldId="263"/>
            <ac:spMk id="3" creationId="{0E329194-2C1A-EEE2-23C4-EC7912685234}"/>
          </ac:spMkLst>
        </pc:spChg>
        <pc:spChg chg="add mod">
          <ac:chgData name="Sebastiaan Maes" userId="2937946b-98c0-4228-9c12-6cd0dd8173ac" providerId="ADAL" clId="{BC2CDD6D-DFF5-404D-9AF1-6B03EEBEEE38}" dt="2023-12-21T22:01:05.720" v="4178" actId="1076"/>
          <ac:spMkLst>
            <pc:docMk/>
            <pc:sldMk cId="3167679648" sldId="263"/>
            <ac:spMk id="10" creationId="{624F15C8-86EC-B07D-BDCC-D75EBB1B5644}"/>
          </ac:spMkLst>
        </pc:spChg>
        <pc:spChg chg="add mod">
          <ac:chgData name="Sebastiaan Maes" userId="2937946b-98c0-4228-9c12-6cd0dd8173ac" providerId="ADAL" clId="{BC2CDD6D-DFF5-404D-9AF1-6B03EEBEEE38}" dt="2023-12-21T22:01:05.720" v="4178" actId="1076"/>
          <ac:spMkLst>
            <pc:docMk/>
            <pc:sldMk cId="3167679648" sldId="263"/>
            <ac:spMk id="11" creationId="{E9BBEE69-A0DF-3716-299E-D6931E5D2C91}"/>
          </ac:spMkLst>
        </pc:spChg>
        <pc:spChg chg="add mod ord">
          <ac:chgData name="Sebastiaan Maes" userId="2937946b-98c0-4228-9c12-6cd0dd8173ac" providerId="ADAL" clId="{BC2CDD6D-DFF5-404D-9AF1-6B03EEBEEE38}" dt="2023-12-21T22:24:56.666" v="4365" actId="1076"/>
          <ac:spMkLst>
            <pc:docMk/>
            <pc:sldMk cId="3167679648" sldId="263"/>
            <ac:spMk id="12" creationId="{570BEC14-12F7-A01C-EB6C-9620B7629100}"/>
          </ac:spMkLst>
        </pc:spChg>
        <pc:picChg chg="add mod">
          <ac:chgData name="Sebastiaan Maes" userId="2937946b-98c0-4228-9c12-6cd0dd8173ac" providerId="ADAL" clId="{BC2CDD6D-DFF5-404D-9AF1-6B03EEBEEE38}" dt="2023-12-21T22:01:05.720" v="4178" actId="1076"/>
          <ac:picMkLst>
            <pc:docMk/>
            <pc:sldMk cId="3167679648" sldId="263"/>
            <ac:picMk id="5" creationId="{AAE8D508-FC70-F4E4-9EA7-077F6A9BF604}"/>
          </ac:picMkLst>
        </pc:picChg>
        <pc:picChg chg="add del mod">
          <ac:chgData name="Sebastiaan Maes" userId="2937946b-98c0-4228-9c12-6cd0dd8173ac" providerId="ADAL" clId="{BC2CDD6D-DFF5-404D-9AF1-6B03EEBEEE38}" dt="2023-12-21T21:14:27.484" v="3262" actId="478"/>
          <ac:picMkLst>
            <pc:docMk/>
            <pc:sldMk cId="3167679648" sldId="263"/>
            <ac:picMk id="7" creationId="{81099E98-62C8-F943-DFEB-F6916E3F08D2}"/>
          </ac:picMkLst>
        </pc:picChg>
        <pc:picChg chg="add mod">
          <ac:chgData name="Sebastiaan Maes" userId="2937946b-98c0-4228-9c12-6cd0dd8173ac" providerId="ADAL" clId="{BC2CDD6D-DFF5-404D-9AF1-6B03EEBEEE38}" dt="2023-12-21T22:01:05.720" v="4178" actId="1076"/>
          <ac:picMkLst>
            <pc:docMk/>
            <pc:sldMk cId="3167679648" sldId="263"/>
            <ac:picMk id="9" creationId="{EB41824C-092B-B303-F7A8-5F86194071FE}"/>
          </ac:picMkLst>
        </pc:picChg>
      </pc:sldChg>
      <pc:sldChg chg="addSp delSp modSp mod ord">
        <pc:chgData name="Sebastiaan Maes" userId="2937946b-98c0-4228-9c12-6cd0dd8173ac" providerId="ADAL" clId="{BC2CDD6D-DFF5-404D-9AF1-6B03EEBEEE38}" dt="2023-12-21T22:26:40.763" v="4386" actId="167"/>
        <pc:sldMkLst>
          <pc:docMk/>
          <pc:sldMk cId="1193590707" sldId="264"/>
        </pc:sldMkLst>
        <pc:spChg chg="mod">
          <ac:chgData name="Sebastiaan Maes" userId="2937946b-98c0-4228-9c12-6cd0dd8173ac" providerId="ADAL" clId="{BC2CDD6D-DFF5-404D-9AF1-6B03EEBEEE38}" dt="2023-12-21T21:22:59.922" v="3377" actId="20577"/>
          <ac:spMkLst>
            <pc:docMk/>
            <pc:sldMk cId="1193590707" sldId="264"/>
            <ac:spMk id="3" creationId="{87949ADB-1580-8AD0-6C50-4B95E91D6B21}"/>
          </ac:spMkLst>
        </pc:spChg>
        <pc:spChg chg="add mod">
          <ac:chgData name="Sebastiaan Maes" userId="2937946b-98c0-4228-9c12-6cd0dd8173ac" providerId="ADAL" clId="{BC2CDD6D-DFF5-404D-9AF1-6B03EEBEEE38}" dt="2023-12-21T22:02:29.073" v="4191" actId="14100"/>
          <ac:spMkLst>
            <pc:docMk/>
            <pc:sldMk cId="1193590707" sldId="264"/>
            <ac:spMk id="8" creationId="{CD7C79EB-01BB-2D32-C15D-12B7C7527CDB}"/>
          </ac:spMkLst>
        </pc:spChg>
        <pc:spChg chg="add del mod">
          <ac:chgData name="Sebastiaan Maes" userId="2937946b-98c0-4228-9c12-6cd0dd8173ac" providerId="ADAL" clId="{BC2CDD6D-DFF5-404D-9AF1-6B03EEBEEE38}" dt="2023-12-21T22:02:32.331" v="4192" actId="21"/>
          <ac:spMkLst>
            <pc:docMk/>
            <pc:sldMk cId="1193590707" sldId="264"/>
            <ac:spMk id="9" creationId="{E12736FD-4DFC-12B7-8E8E-A14A8DEB0198}"/>
          </ac:spMkLst>
        </pc:spChg>
        <pc:spChg chg="add mod ord">
          <ac:chgData name="Sebastiaan Maes" userId="2937946b-98c0-4228-9c12-6cd0dd8173ac" providerId="ADAL" clId="{BC2CDD6D-DFF5-404D-9AF1-6B03EEBEEE38}" dt="2023-12-21T22:26:40.763" v="4386" actId="167"/>
          <ac:spMkLst>
            <pc:docMk/>
            <pc:sldMk cId="1193590707" sldId="264"/>
            <ac:spMk id="10" creationId="{D04FB9F6-6EC6-9358-469E-AE6624F3761A}"/>
          </ac:spMkLst>
        </pc:spChg>
        <pc:picChg chg="add mod">
          <ac:chgData name="Sebastiaan Maes" userId="2937946b-98c0-4228-9c12-6cd0dd8173ac" providerId="ADAL" clId="{BC2CDD6D-DFF5-404D-9AF1-6B03EEBEEE38}" dt="2023-12-21T22:02:19.955" v="4189" actId="1076"/>
          <ac:picMkLst>
            <pc:docMk/>
            <pc:sldMk cId="1193590707" sldId="264"/>
            <ac:picMk id="5" creationId="{2E565C54-680C-CDBE-C981-7FB4DC7A542F}"/>
          </ac:picMkLst>
        </pc:picChg>
        <pc:picChg chg="add mod">
          <ac:chgData name="Sebastiaan Maes" userId="2937946b-98c0-4228-9c12-6cd0dd8173ac" providerId="ADAL" clId="{BC2CDD6D-DFF5-404D-9AF1-6B03EEBEEE38}" dt="2023-12-21T22:01:18.967" v="4179" actId="1076"/>
          <ac:picMkLst>
            <pc:docMk/>
            <pc:sldMk cId="1193590707" sldId="264"/>
            <ac:picMk id="7" creationId="{1C695E8A-7790-5044-E179-43957DE1AB2B}"/>
          </ac:picMkLst>
        </pc:picChg>
      </pc:sldChg>
      <pc:sldChg chg="addSp delSp modSp mod">
        <pc:chgData name="Sebastiaan Maes" userId="2937946b-98c0-4228-9c12-6cd0dd8173ac" providerId="ADAL" clId="{BC2CDD6D-DFF5-404D-9AF1-6B03EEBEEE38}" dt="2023-12-21T22:28:47.034" v="4412" actId="1076"/>
        <pc:sldMkLst>
          <pc:docMk/>
          <pc:sldMk cId="1417978003" sldId="265"/>
        </pc:sldMkLst>
        <pc:spChg chg="mod">
          <ac:chgData name="Sebastiaan Maes" userId="2937946b-98c0-4228-9c12-6cd0dd8173ac" providerId="ADAL" clId="{BC2CDD6D-DFF5-404D-9AF1-6B03EEBEEE38}" dt="2023-12-21T21:39:10.382" v="3781" actId="20577"/>
          <ac:spMkLst>
            <pc:docMk/>
            <pc:sldMk cId="1417978003" sldId="265"/>
            <ac:spMk id="3" creationId="{26B3BF22-505D-BD5D-4229-6B4081BE4DFE}"/>
          </ac:spMkLst>
        </pc:spChg>
        <pc:spChg chg="del mod topLvl">
          <ac:chgData name="Sebastiaan Maes" userId="2937946b-98c0-4228-9c12-6cd0dd8173ac" providerId="ADAL" clId="{BC2CDD6D-DFF5-404D-9AF1-6B03EEBEEE38}" dt="2023-12-21T21:38:08.395" v="3541" actId="478"/>
          <ac:spMkLst>
            <pc:docMk/>
            <pc:sldMk cId="1417978003" sldId="265"/>
            <ac:spMk id="5" creationId="{E277E06C-8A28-A3F7-F673-D0D38C8396C4}"/>
          </ac:spMkLst>
        </pc:spChg>
        <pc:spChg chg="del mod topLvl">
          <ac:chgData name="Sebastiaan Maes" userId="2937946b-98c0-4228-9c12-6cd0dd8173ac" providerId="ADAL" clId="{BC2CDD6D-DFF5-404D-9AF1-6B03EEBEEE38}" dt="2023-12-21T21:38:06.394" v="3539" actId="478"/>
          <ac:spMkLst>
            <pc:docMk/>
            <pc:sldMk cId="1417978003" sldId="265"/>
            <ac:spMk id="6" creationId="{FBEC2238-9714-9FE3-B6EE-3D8514107FDF}"/>
          </ac:spMkLst>
        </pc:spChg>
        <pc:spChg chg="add del mod">
          <ac:chgData name="Sebastiaan Maes" userId="2937946b-98c0-4228-9c12-6cd0dd8173ac" providerId="ADAL" clId="{BC2CDD6D-DFF5-404D-9AF1-6B03EEBEEE38}" dt="2023-12-21T21:37:18.798" v="3517"/>
          <ac:spMkLst>
            <pc:docMk/>
            <pc:sldMk cId="1417978003" sldId="265"/>
            <ac:spMk id="7" creationId="{497A3505-0FA4-328F-E4AC-D80791AAA3D9}"/>
          </ac:spMkLst>
        </pc:spChg>
        <pc:spChg chg="add del mod">
          <ac:chgData name="Sebastiaan Maes" userId="2937946b-98c0-4228-9c12-6cd0dd8173ac" providerId="ADAL" clId="{BC2CDD6D-DFF5-404D-9AF1-6B03EEBEEE38}" dt="2023-12-21T21:38:10.667" v="3544" actId="478"/>
          <ac:spMkLst>
            <pc:docMk/>
            <pc:sldMk cId="1417978003" sldId="265"/>
            <ac:spMk id="8" creationId="{3679E188-C6D7-F79E-25F9-A8914142D96B}"/>
          </ac:spMkLst>
        </pc:spChg>
        <pc:spChg chg="add del mod">
          <ac:chgData name="Sebastiaan Maes" userId="2937946b-98c0-4228-9c12-6cd0dd8173ac" providerId="ADAL" clId="{BC2CDD6D-DFF5-404D-9AF1-6B03EEBEEE38}" dt="2023-12-21T21:38:09.364" v="3542" actId="478"/>
          <ac:spMkLst>
            <pc:docMk/>
            <pc:sldMk cId="1417978003" sldId="265"/>
            <ac:spMk id="9" creationId="{2B3E4A21-20A7-7413-7C89-0C0E844D5C19}"/>
          </ac:spMkLst>
        </pc:spChg>
        <pc:spChg chg="add del mod">
          <ac:chgData name="Sebastiaan Maes" userId="2937946b-98c0-4228-9c12-6cd0dd8173ac" providerId="ADAL" clId="{BC2CDD6D-DFF5-404D-9AF1-6B03EEBEEE38}" dt="2023-12-21T21:38:13.389" v="3547" actId="478"/>
          <ac:spMkLst>
            <pc:docMk/>
            <pc:sldMk cId="1417978003" sldId="265"/>
            <ac:spMk id="10" creationId="{08D24EE1-84BE-B212-3474-9899219EF77F}"/>
          </ac:spMkLst>
        </pc:spChg>
        <pc:spChg chg="add del mod">
          <ac:chgData name="Sebastiaan Maes" userId="2937946b-98c0-4228-9c12-6cd0dd8173ac" providerId="ADAL" clId="{BC2CDD6D-DFF5-404D-9AF1-6B03EEBEEE38}" dt="2023-12-21T21:38:11.523" v="3545" actId="478"/>
          <ac:spMkLst>
            <pc:docMk/>
            <pc:sldMk cId="1417978003" sldId="265"/>
            <ac:spMk id="11" creationId="{166C0447-CA92-B044-FD03-78905E38D739}"/>
          </ac:spMkLst>
        </pc:spChg>
        <pc:spChg chg="add mod ord">
          <ac:chgData name="Sebastiaan Maes" userId="2937946b-98c0-4228-9c12-6cd0dd8173ac" providerId="ADAL" clId="{BC2CDD6D-DFF5-404D-9AF1-6B03EEBEEE38}" dt="2023-12-21T22:26:31.110" v="4383" actId="167"/>
          <ac:spMkLst>
            <pc:docMk/>
            <pc:sldMk cId="1417978003" sldId="265"/>
            <ac:spMk id="13" creationId="{C81B1E83-3416-46C9-09E6-C6DC3D68D78D}"/>
          </ac:spMkLst>
        </pc:spChg>
        <pc:grpChg chg="add del mod">
          <ac:chgData name="Sebastiaan Maes" userId="2937946b-98c0-4228-9c12-6cd0dd8173ac" providerId="ADAL" clId="{BC2CDD6D-DFF5-404D-9AF1-6B03EEBEEE38}" dt="2023-12-21T21:36:23.936" v="3460" actId="165"/>
          <ac:grpSpMkLst>
            <pc:docMk/>
            <pc:sldMk cId="1417978003" sldId="265"/>
            <ac:grpSpMk id="4" creationId="{93512D1C-20D2-DEC2-18BB-2214B6A7DDDC}"/>
          </ac:grpSpMkLst>
        </pc:grpChg>
        <pc:picChg chg="add mod">
          <ac:chgData name="Sebastiaan Maes" userId="2937946b-98c0-4228-9c12-6cd0dd8173ac" providerId="ADAL" clId="{BC2CDD6D-DFF5-404D-9AF1-6B03EEBEEE38}" dt="2023-12-21T22:28:47.034" v="4412" actId="1076"/>
          <ac:picMkLst>
            <pc:docMk/>
            <pc:sldMk cId="1417978003" sldId="265"/>
            <ac:picMk id="12" creationId="{582FDAF4-22A7-5860-2391-D45AF080AAA5}"/>
          </ac:picMkLst>
        </pc:picChg>
      </pc:sldChg>
      <pc:sldChg chg="addSp modSp mod ord">
        <pc:chgData name="Sebastiaan Maes" userId="2937946b-98c0-4228-9c12-6cd0dd8173ac" providerId="ADAL" clId="{BC2CDD6D-DFF5-404D-9AF1-6B03EEBEEE38}" dt="2023-12-21T22:26:33.794" v="4384" actId="167"/>
        <pc:sldMkLst>
          <pc:docMk/>
          <pc:sldMk cId="296708537" sldId="266"/>
        </pc:sldMkLst>
        <pc:spChg chg="mod">
          <ac:chgData name="Sebastiaan Maes" userId="2937946b-98c0-4228-9c12-6cd0dd8173ac" providerId="ADAL" clId="{BC2CDD6D-DFF5-404D-9AF1-6B03EEBEEE38}" dt="2023-12-21T21:28:28.546" v="3457" actId="20577"/>
          <ac:spMkLst>
            <pc:docMk/>
            <pc:sldMk cId="296708537" sldId="266"/>
            <ac:spMk id="3" creationId="{289FB38C-BB74-B99F-3D1F-62B7A4E61854}"/>
          </ac:spMkLst>
        </pc:spChg>
        <pc:spChg chg="add mod">
          <ac:chgData name="Sebastiaan Maes" userId="2937946b-98c0-4228-9c12-6cd0dd8173ac" providerId="ADAL" clId="{BC2CDD6D-DFF5-404D-9AF1-6B03EEBEEE38}" dt="2023-12-21T22:09:35.130" v="4223" actId="14100"/>
          <ac:spMkLst>
            <pc:docMk/>
            <pc:sldMk cId="296708537" sldId="266"/>
            <ac:spMk id="8" creationId="{1E365B1C-1978-FF46-D89A-3D112220657E}"/>
          </ac:spMkLst>
        </pc:spChg>
        <pc:spChg chg="add mod">
          <ac:chgData name="Sebastiaan Maes" userId="2937946b-98c0-4228-9c12-6cd0dd8173ac" providerId="ADAL" clId="{BC2CDD6D-DFF5-404D-9AF1-6B03EEBEEE38}" dt="2023-12-21T22:10:21.088" v="4229" actId="14100"/>
          <ac:spMkLst>
            <pc:docMk/>
            <pc:sldMk cId="296708537" sldId="266"/>
            <ac:spMk id="9" creationId="{6ABBC362-F1FB-0F54-1932-AD5258F8CB60}"/>
          </ac:spMkLst>
        </pc:spChg>
        <pc:spChg chg="add mod ord">
          <ac:chgData name="Sebastiaan Maes" userId="2937946b-98c0-4228-9c12-6cd0dd8173ac" providerId="ADAL" clId="{BC2CDD6D-DFF5-404D-9AF1-6B03EEBEEE38}" dt="2023-12-21T22:26:33.794" v="4384" actId="167"/>
          <ac:spMkLst>
            <pc:docMk/>
            <pc:sldMk cId="296708537" sldId="266"/>
            <ac:spMk id="10" creationId="{D87FB549-A3C9-6100-7776-11183F5E3BB2}"/>
          </ac:spMkLst>
        </pc:spChg>
        <pc:picChg chg="add mod">
          <ac:chgData name="Sebastiaan Maes" userId="2937946b-98c0-4228-9c12-6cd0dd8173ac" providerId="ADAL" clId="{BC2CDD6D-DFF5-404D-9AF1-6B03EEBEEE38}" dt="2023-12-21T22:08:56.693" v="4218" actId="1076"/>
          <ac:picMkLst>
            <pc:docMk/>
            <pc:sldMk cId="296708537" sldId="266"/>
            <ac:picMk id="5" creationId="{380B659B-6349-70DB-801A-89720BE1C295}"/>
          </ac:picMkLst>
        </pc:picChg>
        <pc:picChg chg="add mod">
          <ac:chgData name="Sebastiaan Maes" userId="2937946b-98c0-4228-9c12-6cd0dd8173ac" providerId="ADAL" clId="{BC2CDD6D-DFF5-404D-9AF1-6B03EEBEEE38}" dt="2023-12-21T22:09:07.220" v="4219" actId="1076"/>
          <ac:picMkLst>
            <pc:docMk/>
            <pc:sldMk cId="296708537" sldId="266"/>
            <ac:picMk id="7" creationId="{089B0E41-9F5E-665D-7DDA-D547E1E65687}"/>
          </ac:picMkLst>
        </pc:picChg>
      </pc:sldChg>
      <pc:sldChg chg="addSp modSp mod">
        <pc:chgData name="Sebastiaan Maes" userId="2937946b-98c0-4228-9c12-6cd0dd8173ac" providerId="ADAL" clId="{BC2CDD6D-DFF5-404D-9AF1-6B03EEBEEE38}" dt="2023-12-21T22:26:37.423" v="4385" actId="167"/>
        <pc:sldMkLst>
          <pc:docMk/>
          <pc:sldMk cId="1295328920" sldId="267"/>
        </pc:sldMkLst>
        <pc:spChg chg="mod">
          <ac:chgData name="Sebastiaan Maes" userId="2937946b-98c0-4228-9c12-6cd0dd8173ac" providerId="ADAL" clId="{BC2CDD6D-DFF5-404D-9AF1-6B03EEBEEE38}" dt="2023-12-21T08:09:30.979" v="855" actId="5793"/>
          <ac:spMkLst>
            <pc:docMk/>
            <pc:sldMk cId="1295328920" sldId="267"/>
            <ac:spMk id="3" creationId="{FFD87D59-7FF7-1B0D-22BD-DD679BC5FF0A}"/>
          </ac:spMkLst>
        </pc:spChg>
        <pc:spChg chg="add mod">
          <ac:chgData name="Sebastiaan Maes" userId="2937946b-98c0-4228-9c12-6cd0dd8173ac" providerId="ADAL" clId="{BC2CDD6D-DFF5-404D-9AF1-6B03EEBEEE38}" dt="2023-12-21T22:02:52.003" v="4196" actId="14100"/>
          <ac:spMkLst>
            <pc:docMk/>
            <pc:sldMk cId="1295328920" sldId="267"/>
            <ac:spMk id="10" creationId="{93938F52-654B-C079-9425-EFF7059576EC}"/>
          </ac:spMkLst>
        </pc:spChg>
        <pc:spChg chg="add mod">
          <ac:chgData name="Sebastiaan Maes" userId="2937946b-98c0-4228-9c12-6cd0dd8173ac" providerId="ADAL" clId="{BC2CDD6D-DFF5-404D-9AF1-6B03EEBEEE38}" dt="2023-12-21T22:03:19.653" v="4202" actId="14100"/>
          <ac:spMkLst>
            <pc:docMk/>
            <pc:sldMk cId="1295328920" sldId="267"/>
            <ac:spMk id="11" creationId="{C04E91D1-FE32-CEBA-936B-F24E9819ADC9}"/>
          </ac:spMkLst>
        </pc:spChg>
        <pc:spChg chg="add mod">
          <ac:chgData name="Sebastiaan Maes" userId="2937946b-98c0-4228-9c12-6cd0dd8173ac" providerId="ADAL" clId="{BC2CDD6D-DFF5-404D-9AF1-6B03EEBEEE38}" dt="2023-12-21T22:03:43.155" v="4207" actId="1076"/>
          <ac:spMkLst>
            <pc:docMk/>
            <pc:sldMk cId="1295328920" sldId="267"/>
            <ac:spMk id="12" creationId="{123297A7-A70C-0951-654B-97DD0FC1F3AC}"/>
          </ac:spMkLst>
        </pc:spChg>
        <pc:spChg chg="add mod ord">
          <ac:chgData name="Sebastiaan Maes" userId="2937946b-98c0-4228-9c12-6cd0dd8173ac" providerId="ADAL" clId="{BC2CDD6D-DFF5-404D-9AF1-6B03EEBEEE38}" dt="2023-12-21T22:26:37.423" v="4385" actId="167"/>
          <ac:spMkLst>
            <pc:docMk/>
            <pc:sldMk cId="1295328920" sldId="267"/>
            <ac:spMk id="13" creationId="{50F6B210-385E-0D84-3971-F4D52AE95084}"/>
          </ac:spMkLst>
        </pc:spChg>
        <pc:picChg chg="add mod">
          <ac:chgData name="Sebastiaan Maes" userId="2937946b-98c0-4228-9c12-6cd0dd8173ac" providerId="ADAL" clId="{BC2CDD6D-DFF5-404D-9AF1-6B03EEBEEE38}" dt="2023-12-21T21:27:43.855" v="3404" actId="1076"/>
          <ac:picMkLst>
            <pc:docMk/>
            <pc:sldMk cId="1295328920" sldId="267"/>
            <ac:picMk id="5" creationId="{D4DA5730-351A-B60D-C547-A857683FAE75}"/>
          </ac:picMkLst>
        </pc:picChg>
        <pc:picChg chg="add mod">
          <ac:chgData name="Sebastiaan Maes" userId="2937946b-98c0-4228-9c12-6cd0dd8173ac" providerId="ADAL" clId="{BC2CDD6D-DFF5-404D-9AF1-6B03EEBEEE38}" dt="2023-12-21T22:03:05.112" v="4199" actId="1076"/>
          <ac:picMkLst>
            <pc:docMk/>
            <pc:sldMk cId="1295328920" sldId="267"/>
            <ac:picMk id="7" creationId="{639A3FAF-AC98-4DD0-0698-96A0A6EF6E0B}"/>
          </ac:picMkLst>
        </pc:picChg>
        <pc:picChg chg="add mod">
          <ac:chgData name="Sebastiaan Maes" userId="2937946b-98c0-4228-9c12-6cd0dd8173ac" providerId="ADAL" clId="{BC2CDD6D-DFF5-404D-9AF1-6B03EEBEEE38}" dt="2023-12-21T21:27:54.800" v="3408" actId="1076"/>
          <ac:picMkLst>
            <pc:docMk/>
            <pc:sldMk cId="1295328920" sldId="267"/>
            <ac:picMk id="9" creationId="{0149A1D3-BBED-6DE5-307B-BDFC93EB5439}"/>
          </ac:picMkLst>
        </pc:picChg>
      </pc:sldChg>
      <pc:sldChg chg="addSp delSp modSp new mod modNotesTx">
        <pc:chgData name="Sebastiaan Maes" userId="2937946b-98c0-4228-9c12-6cd0dd8173ac" providerId="ADAL" clId="{BC2CDD6D-DFF5-404D-9AF1-6B03EEBEEE38}" dt="2023-12-21T22:23:04.512" v="4329" actId="1076"/>
        <pc:sldMkLst>
          <pc:docMk/>
          <pc:sldMk cId="1683874343" sldId="268"/>
        </pc:sldMkLst>
        <pc:spChg chg="mod">
          <ac:chgData name="Sebastiaan Maes" userId="2937946b-98c0-4228-9c12-6cd0dd8173ac" providerId="ADAL" clId="{BC2CDD6D-DFF5-404D-9AF1-6B03EEBEEE38}" dt="2023-12-19T16:06:21.389" v="159" actId="20577"/>
          <ac:spMkLst>
            <pc:docMk/>
            <pc:sldMk cId="1683874343" sldId="268"/>
            <ac:spMk id="2" creationId="{4BCA5F3A-3467-6D9D-0DE6-29E7ACB8138D}"/>
          </ac:spMkLst>
        </pc:spChg>
        <pc:spChg chg="del">
          <ac:chgData name="Sebastiaan Maes" userId="2937946b-98c0-4228-9c12-6cd0dd8173ac" providerId="ADAL" clId="{BC2CDD6D-DFF5-404D-9AF1-6B03EEBEEE38}" dt="2023-12-19T16:14:56.076" v="165"/>
          <ac:spMkLst>
            <pc:docMk/>
            <pc:sldMk cId="1683874343" sldId="268"/>
            <ac:spMk id="3" creationId="{2E4A2904-29D8-1274-603B-D594C695ED33}"/>
          </ac:spMkLst>
        </pc:spChg>
        <pc:spChg chg="add del mod">
          <ac:chgData name="Sebastiaan Maes" userId="2937946b-98c0-4228-9c12-6cd0dd8173ac" providerId="ADAL" clId="{BC2CDD6D-DFF5-404D-9AF1-6B03EEBEEE38}" dt="2023-12-21T22:19:35.646" v="4272" actId="21"/>
          <ac:spMkLst>
            <pc:docMk/>
            <pc:sldMk cId="1683874343" sldId="268"/>
            <ac:spMk id="3" creationId="{64C66E12-60DE-F140-486A-EFD392C14B2A}"/>
          </ac:spMkLst>
        </pc:spChg>
        <pc:spChg chg="add mod ord">
          <ac:chgData name="Sebastiaan Maes" userId="2937946b-98c0-4228-9c12-6cd0dd8173ac" providerId="ADAL" clId="{BC2CDD6D-DFF5-404D-9AF1-6B03EEBEEE38}" dt="2023-12-21T22:23:04.512" v="4329" actId="1076"/>
          <ac:spMkLst>
            <pc:docMk/>
            <pc:sldMk cId="1683874343" sldId="268"/>
            <ac:spMk id="4" creationId="{6251733E-4D57-662C-02FF-235B731C2376}"/>
          </ac:spMkLst>
        </pc:spChg>
        <pc:picChg chg="add mod modCrop">
          <ac:chgData name="Sebastiaan Maes" userId="2937946b-98c0-4228-9c12-6cd0dd8173ac" providerId="ADAL" clId="{BC2CDD6D-DFF5-404D-9AF1-6B03EEBEEE38}" dt="2023-12-21T07:42:25.767" v="334" actId="1076"/>
          <ac:picMkLst>
            <pc:docMk/>
            <pc:sldMk cId="1683874343" sldId="268"/>
            <ac:picMk id="5" creationId="{0223CC47-286C-1293-C174-32F83AB88C68}"/>
          </ac:picMkLst>
        </pc:picChg>
        <pc:picChg chg="add mod modCrop">
          <ac:chgData name="Sebastiaan Maes" userId="2937946b-98c0-4228-9c12-6cd0dd8173ac" providerId="ADAL" clId="{BC2CDD6D-DFF5-404D-9AF1-6B03EEBEEE38}" dt="2023-12-21T07:42:25.767" v="334" actId="1076"/>
          <ac:picMkLst>
            <pc:docMk/>
            <pc:sldMk cId="1683874343" sldId="268"/>
            <ac:picMk id="7" creationId="{F183080E-6D68-3341-C977-53DB7B5EEAD7}"/>
          </ac:picMkLst>
        </pc:picChg>
        <pc:picChg chg="add mod modCrop">
          <ac:chgData name="Sebastiaan Maes" userId="2937946b-98c0-4228-9c12-6cd0dd8173ac" providerId="ADAL" clId="{BC2CDD6D-DFF5-404D-9AF1-6B03EEBEEE38}" dt="2023-12-21T07:42:25.767" v="334" actId="1076"/>
          <ac:picMkLst>
            <pc:docMk/>
            <pc:sldMk cId="1683874343" sldId="268"/>
            <ac:picMk id="9" creationId="{83AF4325-F3C1-D1FA-D2AC-F904FBF1DE81}"/>
          </ac:picMkLst>
        </pc:picChg>
        <pc:picChg chg="add mod modCrop">
          <ac:chgData name="Sebastiaan Maes" userId="2937946b-98c0-4228-9c12-6cd0dd8173ac" providerId="ADAL" clId="{BC2CDD6D-DFF5-404D-9AF1-6B03EEBEEE38}" dt="2023-12-21T07:42:25.767" v="334" actId="1076"/>
          <ac:picMkLst>
            <pc:docMk/>
            <pc:sldMk cId="1683874343" sldId="268"/>
            <ac:picMk id="11" creationId="{D6529AAB-6B35-ECDE-29FA-A50C70A2DE9B}"/>
          </ac:picMkLst>
        </pc:picChg>
        <pc:picChg chg="add mod modCrop">
          <ac:chgData name="Sebastiaan Maes" userId="2937946b-98c0-4228-9c12-6cd0dd8173ac" providerId="ADAL" clId="{BC2CDD6D-DFF5-404D-9AF1-6B03EEBEEE38}" dt="2023-12-21T07:42:25.767" v="334" actId="1076"/>
          <ac:picMkLst>
            <pc:docMk/>
            <pc:sldMk cId="1683874343" sldId="268"/>
            <ac:picMk id="13" creationId="{CD5AB0AC-E6C8-9EF7-6A47-BED9F20F3E14}"/>
          </ac:picMkLst>
        </pc:picChg>
        <pc:picChg chg="add mod modCrop">
          <ac:chgData name="Sebastiaan Maes" userId="2937946b-98c0-4228-9c12-6cd0dd8173ac" providerId="ADAL" clId="{BC2CDD6D-DFF5-404D-9AF1-6B03EEBEEE38}" dt="2023-12-21T07:42:25.767" v="334" actId="1076"/>
          <ac:picMkLst>
            <pc:docMk/>
            <pc:sldMk cId="1683874343" sldId="268"/>
            <ac:picMk id="15" creationId="{3CEC35FF-3828-5359-8D08-46C9E77DF1AE}"/>
          </ac:picMkLst>
        </pc:picChg>
        <pc:picChg chg="add mod modCrop">
          <ac:chgData name="Sebastiaan Maes" userId="2937946b-98c0-4228-9c12-6cd0dd8173ac" providerId="ADAL" clId="{BC2CDD6D-DFF5-404D-9AF1-6B03EEBEEE38}" dt="2023-12-21T07:42:25.767" v="334" actId="1076"/>
          <ac:picMkLst>
            <pc:docMk/>
            <pc:sldMk cId="1683874343" sldId="268"/>
            <ac:picMk id="17" creationId="{B50F1609-0976-ED21-7E97-6E614EB614EE}"/>
          </ac:picMkLst>
        </pc:picChg>
        <pc:picChg chg="add mod modCrop">
          <ac:chgData name="Sebastiaan Maes" userId="2937946b-98c0-4228-9c12-6cd0dd8173ac" providerId="ADAL" clId="{BC2CDD6D-DFF5-404D-9AF1-6B03EEBEEE38}" dt="2023-12-21T07:42:25.767" v="334" actId="1076"/>
          <ac:picMkLst>
            <pc:docMk/>
            <pc:sldMk cId="1683874343" sldId="268"/>
            <ac:picMk id="19" creationId="{4DA8D7F3-75BB-C5D4-FF15-EABA9F9999EA}"/>
          </ac:picMkLst>
        </pc:picChg>
        <pc:picChg chg="add mod modCrop">
          <ac:chgData name="Sebastiaan Maes" userId="2937946b-98c0-4228-9c12-6cd0dd8173ac" providerId="ADAL" clId="{BC2CDD6D-DFF5-404D-9AF1-6B03EEBEEE38}" dt="2023-12-21T07:42:25.767" v="334" actId="1076"/>
          <ac:picMkLst>
            <pc:docMk/>
            <pc:sldMk cId="1683874343" sldId="268"/>
            <ac:picMk id="21" creationId="{5804EEA3-BF9D-10D2-8328-2F45BC871F4E}"/>
          </ac:picMkLst>
        </pc:picChg>
        <pc:picChg chg="add mod modCrop">
          <ac:chgData name="Sebastiaan Maes" userId="2937946b-98c0-4228-9c12-6cd0dd8173ac" providerId="ADAL" clId="{BC2CDD6D-DFF5-404D-9AF1-6B03EEBEEE38}" dt="2023-12-21T07:42:25.767" v="334" actId="1076"/>
          <ac:picMkLst>
            <pc:docMk/>
            <pc:sldMk cId="1683874343" sldId="268"/>
            <ac:picMk id="23" creationId="{5AEE8CAA-58A1-5409-588F-A2FC3F9E7D6B}"/>
          </ac:picMkLst>
        </pc:picChg>
        <pc:picChg chg="add mod modCrop">
          <ac:chgData name="Sebastiaan Maes" userId="2937946b-98c0-4228-9c12-6cd0dd8173ac" providerId="ADAL" clId="{BC2CDD6D-DFF5-404D-9AF1-6B03EEBEEE38}" dt="2023-12-21T07:42:25.767" v="334" actId="1076"/>
          <ac:picMkLst>
            <pc:docMk/>
            <pc:sldMk cId="1683874343" sldId="268"/>
            <ac:picMk id="25" creationId="{1ECCFDB1-76BA-40D8-7914-ACA99B5CF94B}"/>
          </ac:picMkLst>
        </pc:picChg>
        <pc:picChg chg="add mod modCrop">
          <ac:chgData name="Sebastiaan Maes" userId="2937946b-98c0-4228-9c12-6cd0dd8173ac" providerId="ADAL" clId="{BC2CDD6D-DFF5-404D-9AF1-6B03EEBEEE38}" dt="2023-12-21T07:42:25.767" v="334" actId="1076"/>
          <ac:picMkLst>
            <pc:docMk/>
            <pc:sldMk cId="1683874343" sldId="268"/>
            <ac:picMk id="27" creationId="{B5B6D725-A26A-98F8-F6DC-E49D4D2B654A}"/>
          </ac:picMkLst>
        </pc:picChg>
      </pc:sldChg>
      <pc:sldChg chg="addSp delSp modSp add mod">
        <pc:chgData name="Sebastiaan Maes" userId="2937946b-98c0-4228-9c12-6cd0dd8173ac" providerId="ADAL" clId="{BC2CDD6D-DFF5-404D-9AF1-6B03EEBEEE38}" dt="2023-12-21T22:23:25.747" v="4337" actId="1076"/>
        <pc:sldMkLst>
          <pc:docMk/>
          <pc:sldMk cId="1359344200" sldId="269"/>
        </pc:sldMkLst>
        <pc:spChg chg="add mod ord">
          <ac:chgData name="Sebastiaan Maes" userId="2937946b-98c0-4228-9c12-6cd0dd8173ac" providerId="ADAL" clId="{BC2CDD6D-DFF5-404D-9AF1-6B03EEBEEE38}" dt="2023-12-21T22:23:25.747" v="4337" actId="1076"/>
          <ac:spMkLst>
            <pc:docMk/>
            <pc:sldMk cId="1359344200" sldId="269"/>
            <ac:spMk id="3" creationId="{D8E50AFF-1CF3-CBFF-E2B2-8F3F76E1E466}"/>
          </ac:spMkLst>
        </pc:spChg>
        <pc:picChg chg="add del mod modCrop">
          <ac:chgData name="Sebastiaan Maes" userId="2937946b-98c0-4228-9c12-6cd0dd8173ac" providerId="ADAL" clId="{BC2CDD6D-DFF5-404D-9AF1-6B03EEBEEE38}" dt="2023-12-21T13:53:45.394" v="2658" actId="478"/>
          <ac:picMkLst>
            <pc:docMk/>
            <pc:sldMk cId="1359344200" sldId="269"/>
            <ac:picMk id="3" creationId="{0C6F7F7B-3D25-E060-D1F7-9A6015432299}"/>
          </ac:picMkLst>
        </pc:picChg>
        <pc:picChg chg="del">
          <ac:chgData name="Sebastiaan Maes" userId="2937946b-98c0-4228-9c12-6cd0dd8173ac" providerId="ADAL" clId="{BC2CDD6D-DFF5-404D-9AF1-6B03EEBEEE38}" dt="2023-12-21T13:50:20.011" v="2631" actId="478"/>
          <ac:picMkLst>
            <pc:docMk/>
            <pc:sldMk cId="1359344200" sldId="269"/>
            <ac:picMk id="4" creationId="{1031732B-2E5E-48C5-C638-6ABBFEE238BC}"/>
          </ac:picMkLst>
        </pc:picChg>
        <pc:picChg chg="add mod modCrop">
          <ac:chgData name="Sebastiaan Maes" userId="2937946b-98c0-4228-9c12-6cd0dd8173ac" providerId="ADAL" clId="{BC2CDD6D-DFF5-404D-9AF1-6B03EEBEEE38}" dt="2023-12-21T13:56:16.068" v="2673" actId="14100"/>
          <ac:picMkLst>
            <pc:docMk/>
            <pc:sldMk cId="1359344200" sldId="269"/>
            <ac:picMk id="5" creationId="{2DB3E1C0-3AA3-8147-3A86-45693C25FC11}"/>
          </ac:picMkLst>
        </pc:picChg>
        <pc:picChg chg="del">
          <ac:chgData name="Sebastiaan Maes" userId="2937946b-98c0-4228-9c12-6cd0dd8173ac" providerId="ADAL" clId="{BC2CDD6D-DFF5-404D-9AF1-6B03EEBEEE38}" dt="2023-12-21T13:50:21.969" v="2632" actId="478"/>
          <ac:picMkLst>
            <pc:docMk/>
            <pc:sldMk cId="1359344200" sldId="269"/>
            <ac:picMk id="15" creationId="{009C0E7D-696B-484F-AEC0-DB9168A72628}"/>
          </ac:picMkLst>
        </pc:picChg>
        <pc:picChg chg="del">
          <ac:chgData name="Sebastiaan Maes" userId="2937946b-98c0-4228-9c12-6cd0dd8173ac" providerId="ADAL" clId="{BC2CDD6D-DFF5-404D-9AF1-6B03EEBEEE38}" dt="2023-12-21T13:50:24.365" v="2633" actId="478"/>
          <ac:picMkLst>
            <pc:docMk/>
            <pc:sldMk cId="1359344200" sldId="269"/>
            <ac:picMk id="17" creationId="{9EA04253-298A-C8A5-9308-6C95B3B5A9A9}"/>
          </ac:picMkLst>
        </pc:picChg>
      </pc:sldChg>
      <pc:sldChg chg="addSp delSp modSp add mod">
        <pc:chgData name="Sebastiaan Maes" userId="2937946b-98c0-4228-9c12-6cd0dd8173ac" providerId="ADAL" clId="{BC2CDD6D-DFF5-404D-9AF1-6B03EEBEEE38}" dt="2023-12-21T22:27:29.813" v="4399" actId="167"/>
        <pc:sldMkLst>
          <pc:docMk/>
          <pc:sldMk cId="2366601335" sldId="270"/>
        </pc:sldMkLst>
        <pc:spChg chg="add del mod">
          <ac:chgData name="Sebastiaan Maes" userId="2937946b-98c0-4228-9c12-6cd0dd8173ac" providerId="ADAL" clId="{BC2CDD6D-DFF5-404D-9AF1-6B03EEBEEE38}" dt="2023-12-21T20:42:08.230" v="3007" actId="478"/>
          <ac:spMkLst>
            <pc:docMk/>
            <pc:sldMk cId="2366601335" sldId="270"/>
            <ac:spMk id="26" creationId="{C22B14DD-217B-9DA9-7246-046C99F96707}"/>
          </ac:spMkLst>
        </pc:spChg>
        <pc:spChg chg="add del mod">
          <ac:chgData name="Sebastiaan Maes" userId="2937946b-98c0-4228-9c12-6cd0dd8173ac" providerId="ADAL" clId="{BC2CDD6D-DFF5-404D-9AF1-6B03EEBEEE38}" dt="2023-12-21T20:41:04.825" v="2992" actId="478"/>
          <ac:spMkLst>
            <pc:docMk/>
            <pc:sldMk cId="2366601335" sldId="270"/>
            <ac:spMk id="28" creationId="{61784811-2D39-5A99-AB96-676134038ACD}"/>
          </ac:spMkLst>
        </pc:spChg>
        <pc:spChg chg="add del mod">
          <ac:chgData name="Sebastiaan Maes" userId="2937946b-98c0-4228-9c12-6cd0dd8173ac" providerId="ADAL" clId="{BC2CDD6D-DFF5-404D-9AF1-6B03EEBEEE38}" dt="2023-12-21T20:44:00.624" v="3019" actId="21"/>
          <ac:spMkLst>
            <pc:docMk/>
            <pc:sldMk cId="2366601335" sldId="270"/>
            <ac:spMk id="32" creationId="{FB1A8102-16B6-8F3E-117D-C0A648F2DF6B}"/>
          </ac:spMkLst>
        </pc:spChg>
        <pc:spChg chg="add mod ord">
          <ac:chgData name="Sebastiaan Maes" userId="2937946b-98c0-4228-9c12-6cd0dd8173ac" providerId="ADAL" clId="{BC2CDD6D-DFF5-404D-9AF1-6B03EEBEEE38}" dt="2023-12-21T20:49:27.383" v="3066" actId="1076"/>
          <ac:spMkLst>
            <pc:docMk/>
            <pc:sldMk cId="2366601335" sldId="270"/>
            <ac:spMk id="33" creationId="{77A718C6-F1EE-B723-714A-674BAE8F84F2}"/>
          </ac:spMkLst>
        </pc:spChg>
        <pc:spChg chg="add mod">
          <ac:chgData name="Sebastiaan Maes" userId="2937946b-98c0-4228-9c12-6cd0dd8173ac" providerId="ADAL" clId="{BC2CDD6D-DFF5-404D-9AF1-6B03EEBEEE38}" dt="2023-12-21T20:49:27.383" v="3066" actId="1076"/>
          <ac:spMkLst>
            <pc:docMk/>
            <pc:sldMk cId="2366601335" sldId="270"/>
            <ac:spMk id="35" creationId="{9AB168C0-1AF4-4E87-7703-1D7F8BB3E0A0}"/>
          </ac:spMkLst>
        </pc:spChg>
        <pc:spChg chg="add del mod ord">
          <ac:chgData name="Sebastiaan Maes" userId="2937946b-98c0-4228-9c12-6cd0dd8173ac" providerId="ADAL" clId="{BC2CDD6D-DFF5-404D-9AF1-6B03EEBEEE38}" dt="2023-12-21T22:27:19.447" v="4394" actId="478"/>
          <ac:spMkLst>
            <pc:docMk/>
            <pc:sldMk cId="2366601335" sldId="270"/>
            <ac:spMk id="40" creationId="{28F30615-CACC-5780-B695-828C87045930}"/>
          </ac:spMkLst>
        </pc:spChg>
        <pc:spChg chg="add mod ord">
          <ac:chgData name="Sebastiaan Maes" userId="2937946b-98c0-4228-9c12-6cd0dd8173ac" providerId="ADAL" clId="{BC2CDD6D-DFF5-404D-9AF1-6B03EEBEEE38}" dt="2023-12-21T22:27:29.813" v="4399" actId="167"/>
          <ac:spMkLst>
            <pc:docMk/>
            <pc:sldMk cId="2366601335" sldId="270"/>
            <ac:spMk id="41" creationId="{E489F270-D716-423E-0116-AB30D4251EA0}"/>
          </ac:spMkLst>
        </pc:spChg>
        <pc:picChg chg="add del mod">
          <ac:chgData name="Sebastiaan Maes" userId="2937946b-98c0-4228-9c12-6cd0dd8173ac" providerId="ADAL" clId="{BC2CDD6D-DFF5-404D-9AF1-6B03EEBEEE38}" dt="2023-12-21T20:44:00.624" v="3019" actId="21"/>
          <ac:picMkLst>
            <pc:docMk/>
            <pc:sldMk cId="2366601335" sldId="270"/>
            <ac:picMk id="27" creationId="{152A53D0-1773-D36C-C4EC-60D25794C7D7}"/>
          </ac:picMkLst>
        </pc:picChg>
        <pc:picChg chg="del mod">
          <ac:chgData name="Sebastiaan Maes" userId="2937946b-98c0-4228-9c12-6cd0dd8173ac" providerId="ADAL" clId="{BC2CDD6D-DFF5-404D-9AF1-6B03EEBEEE38}" dt="2023-12-21T14:26:25.777" v="2945" actId="478"/>
          <ac:picMkLst>
            <pc:docMk/>
            <pc:sldMk cId="2366601335" sldId="270"/>
            <ac:picMk id="27" creationId="{CAB0C5A0-14CF-3860-9344-5A0F882159FE}"/>
          </ac:picMkLst>
        </pc:picChg>
        <pc:picChg chg="mod modCrop">
          <ac:chgData name="Sebastiaan Maes" userId="2937946b-98c0-4228-9c12-6cd0dd8173ac" providerId="ADAL" clId="{BC2CDD6D-DFF5-404D-9AF1-6B03EEBEEE38}" dt="2023-12-21T20:49:27.383" v="3066" actId="1076"/>
          <ac:picMkLst>
            <pc:docMk/>
            <pc:sldMk cId="2366601335" sldId="270"/>
            <ac:picMk id="29" creationId="{6FD4AF50-DE65-0448-F311-ECD8E7E1C1A4}"/>
          </ac:picMkLst>
        </pc:picChg>
        <pc:picChg chg="add mod ord modCrop">
          <ac:chgData name="Sebastiaan Maes" userId="2937946b-98c0-4228-9c12-6cd0dd8173ac" providerId="ADAL" clId="{BC2CDD6D-DFF5-404D-9AF1-6B03EEBEEE38}" dt="2023-12-21T20:49:27.383" v="3066" actId="1076"/>
          <ac:picMkLst>
            <pc:docMk/>
            <pc:sldMk cId="2366601335" sldId="270"/>
            <ac:picMk id="30" creationId="{BECAD075-3F3C-A95E-77EB-7CDB1A4499D2}"/>
          </ac:picMkLst>
        </pc:picChg>
        <pc:picChg chg="add del mod">
          <ac:chgData name="Sebastiaan Maes" userId="2937946b-98c0-4228-9c12-6cd0dd8173ac" providerId="ADAL" clId="{BC2CDD6D-DFF5-404D-9AF1-6B03EEBEEE38}" dt="2023-12-21T20:44:00.624" v="3019" actId="21"/>
          <ac:picMkLst>
            <pc:docMk/>
            <pc:sldMk cId="2366601335" sldId="270"/>
            <ac:picMk id="31" creationId="{4860636D-EE37-813D-56C7-833E5CC775EF}"/>
          </ac:picMkLst>
        </pc:picChg>
        <pc:picChg chg="del mod modCrop">
          <ac:chgData name="Sebastiaan Maes" userId="2937946b-98c0-4228-9c12-6cd0dd8173ac" providerId="ADAL" clId="{BC2CDD6D-DFF5-404D-9AF1-6B03EEBEEE38}" dt="2023-12-21T14:27:02.526" v="2955" actId="478"/>
          <ac:picMkLst>
            <pc:docMk/>
            <pc:sldMk cId="2366601335" sldId="270"/>
            <ac:picMk id="31" creationId="{CD9FCCB2-1E2F-51CE-E8D9-5FEAC4454BD0}"/>
          </ac:picMkLst>
        </pc:picChg>
        <pc:picChg chg="add mod">
          <ac:chgData name="Sebastiaan Maes" userId="2937946b-98c0-4228-9c12-6cd0dd8173ac" providerId="ADAL" clId="{BC2CDD6D-DFF5-404D-9AF1-6B03EEBEEE38}" dt="2023-12-21T20:49:27.383" v="3066" actId="1076"/>
          <ac:picMkLst>
            <pc:docMk/>
            <pc:sldMk cId="2366601335" sldId="270"/>
            <ac:picMk id="34" creationId="{7B0159BB-7B20-D747-6EC7-25148AC9A289}"/>
          </ac:picMkLst>
        </pc:picChg>
        <pc:picChg chg="add mod">
          <ac:chgData name="Sebastiaan Maes" userId="2937946b-98c0-4228-9c12-6cd0dd8173ac" providerId="ADAL" clId="{BC2CDD6D-DFF5-404D-9AF1-6B03EEBEEE38}" dt="2023-12-21T21:06:47.175" v="3129" actId="1076"/>
          <ac:picMkLst>
            <pc:docMk/>
            <pc:sldMk cId="2366601335" sldId="270"/>
            <ac:picMk id="39" creationId="{DBB5D789-8985-F485-4579-BBC816599EB7}"/>
          </ac:picMkLst>
        </pc:picChg>
        <pc:cxnChg chg="add mod">
          <ac:chgData name="Sebastiaan Maes" userId="2937946b-98c0-4228-9c12-6cd0dd8173ac" providerId="ADAL" clId="{BC2CDD6D-DFF5-404D-9AF1-6B03EEBEEE38}" dt="2023-12-21T20:49:09.894" v="3063" actId="14100"/>
          <ac:cxnSpMkLst>
            <pc:docMk/>
            <pc:sldMk cId="2366601335" sldId="270"/>
            <ac:cxnSpMk id="4" creationId="{285111C4-A517-2E1E-BB6F-06D6B6066C74}"/>
          </ac:cxnSpMkLst>
        </pc:cxnChg>
        <pc:cxnChg chg="add del mod">
          <ac:chgData name="Sebastiaan Maes" userId="2937946b-98c0-4228-9c12-6cd0dd8173ac" providerId="ADAL" clId="{BC2CDD6D-DFF5-404D-9AF1-6B03EEBEEE38}" dt="2023-12-21T20:51:17.282" v="3083" actId="478"/>
          <ac:cxnSpMkLst>
            <pc:docMk/>
            <pc:sldMk cId="2366601335" sldId="270"/>
            <ac:cxnSpMk id="36" creationId="{F01AD156-EC6E-F502-2FA1-C15C482A5EC6}"/>
          </ac:cxnSpMkLst>
        </pc:cxnChg>
      </pc:sldChg>
      <pc:sldChg chg="addSp delSp modSp add mod">
        <pc:chgData name="Sebastiaan Maes" userId="2937946b-98c0-4228-9c12-6cd0dd8173ac" providerId="ADAL" clId="{BC2CDD6D-DFF5-404D-9AF1-6B03EEBEEE38}" dt="2023-12-21T22:27:32.801" v="4401" actId="167"/>
        <pc:sldMkLst>
          <pc:docMk/>
          <pc:sldMk cId="4153174372" sldId="271"/>
        </pc:sldMkLst>
        <pc:spChg chg="add del mod ord">
          <ac:chgData name="Sebastiaan Maes" userId="2937946b-98c0-4228-9c12-6cd0dd8173ac" providerId="ADAL" clId="{BC2CDD6D-DFF5-404D-9AF1-6B03EEBEEE38}" dt="2023-12-21T20:47:42.331" v="3055" actId="478"/>
          <ac:spMkLst>
            <pc:docMk/>
            <pc:sldMk cId="4153174372" sldId="271"/>
            <ac:spMk id="26" creationId="{E859797A-C560-E4FB-2F87-295175EA5DF1}"/>
          </ac:spMkLst>
        </pc:spChg>
        <pc:spChg chg="add mod">
          <ac:chgData name="Sebastiaan Maes" userId="2937946b-98c0-4228-9c12-6cd0dd8173ac" providerId="ADAL" clId="{BC2CDD6D-DFF5-404D-9AF1-6B03EEBEEE38}" dt="2023-12-21T20:53:10.432" v="3101" actId="14100"/>
          <ac:spMkLst>
            <pc:docMk/>
            <pc:sldMk cId="4153174372" sldId="271"/>
            <ac:spMk id="32" creationId="{D4FB8C2E-5DB3-2ECC-F7BB-FD18F272CF59}"/>
          </ac:spMkLst>
        </pc:spChg>
        <pc:spChg chg="add mod">
          <ac:chgData name="Sebastiaan Maes" userId="2937946b-98c0-4228-9c12-6cd0dd8173ac" providerId="ADAL" clId="{BC2CDD6D-DFF5-404D-9AF1-6B03EEBEEE38}" dt="2023-12-21T20:53:03.944" v="3100" actId="1076"/>
          <ac:spMkLst>
            <pc:docMk/>
            <pc:sldMk cId="4153174372" sldId="271"/>
            <ac:spMk id="34" creationId="{A90073D4-2F4D-1B82-F88C-335A81718484}"/>
          </ac:spMkLst>
        </pc:spChg>
        <pc:spChg chg="add del mod ord">
          <ac:chgData name="Sebastiaan Maes" userId="2937946b-98c0-4228-9c12-6cd0dd8173ac" providerId="ADAL" clId="{BC2CDD6D-DFF5-404D-9AF1-6B03EEBEEE38}" dt="2023-12-21T22:27:20.919" v="4395" actId="478"/>
          <ac:spMkLst>
            <pc:docMk/>
            <pc:sldMk cId="4153174372" sldId="271"/>
            <ac:spMk id="35" creationId="{7EC8462E-BAD6-D823-9AFF-CFEFB0078C90}"/>
          </ac:spMkLst>
        </pc:spChg>
        <pc:spChg chg="add mod ord">
          <ac:chgData name="Sebastiaan Maes" userId="2937946b-98c0-4228-9c12-6cd0dd8173ac" providerId="ADAL" clId="{BC2CDD6D-DFF5-404D-9AF1-6B03EEBEEE38}" dt="2023-12-21T22:27:32.801" v="4401" actId="167"/>
          <ac:spMkLst>
            <pc:docMk/>
            <pc:sldMk cId="4153174372" sldId="271"/>
            <ac:spMk id="36" creationId="{20DBC4D1-4A7F-76DC-9666-2F6723FF4D59}"/>
          </ac:spMkLst>
        </pc:spChg>
        <pc:picChg chg="add mod">
          <ac:chgData name="Sebastiaan Maes" userId="2937946b-98c0-4228-9c12-6cd0dd8173ac" providerId="ADAL" clId="{BC2CDD6D-DFF5-404D-9AF1-6B03EEBEEE38}" dt="2023-12-21T20:51:38.233" v="3087" actId="1076"/>
          <ac:picMkLst>
            <pc:docMk/>
            <pc:sldMk cId="4153174372" sldId="271"/>
            <ac:picMk id="3" creationId="{DF31B8A5-3812-0321-5F39-FA29C0BD38BA}"/>
          </ac:picMkLst>
        </pc:picChg>
        <pc:picChg chg="add del mod">
          <ac:chgData name="Sebastiaan Maes" userId="2937946b-98c0-4228-9c12-6cd0dd8173ac" providerId="ADAL" clId="{BC2CDD6D-DFF5-404D-9AF1-6B03EEBEEE38}" dt="2023-12-21T20:47:45.166" v="3056" actId="478"/>
          <ac:picMkLst>
            <pc:docMk/>
            <pc:sldMk cId="4153174372" sldId="271"/>
            <ac:picMk id="4" creationId="{6B0D8E65-861F-6477-80DD-F9886DBC4C3A}"/>
          </ac:picMkLst>
        </pc:picChg>
        <pc:picChg chg="del mod">
          <ac:chgData name="Sebastiaan Maes" userId="2937946b-98c0-4228-9c12-6cd0dd8173ac" providerId="ADAL" clId="{BC2CDD6D-DFF5-404D-9AF1-6B03EEBEEE38}" dt="2023-12-21T20:44:08.052" v="3021" actId="478"/>
          <ac:picMkLst>
            <pc:docMk/>
            <pc:sldMk cId="4153174372" sldId="271"/>
            <ac:picMk id="27" creationId="{CAB0C5A0-14CF-3860-9344-5A0F882159FE}"/>
          </ac:picMkLst>
        </pc:picChg>
        <pc:picChg chg="del">
          <ac:chgData name="Sebastiaan Maes" userId="2937946b-98c0-4228-9c12-6cd0dd8173ac" providerId="ADAL" clId="{BC2CDD6D-DFF5-404D-9AF1-6B03EEBEEE38}" dt="2023-12-21T20:44:09.718" v="3022" actId="478"/>
          <ac:picMkLst>
            <pc:docMk/>
            <pc:sldMk cId="4153174372" sldId="271"/>
            <ac:picMk id="29" creationId="{6FD4AF50-DE65-0448-F311-ECD8E7E1C1A4}"/>
          </ac:picMkLst>
        </pc:picChg>
        <pc:picChg chg="del">
          <ac:chgData name="Sebastiaan Maes" userId="2937946b-98c0-4228-9c12-6cd0dd8173ac" providerId="ADAL" clId="{BC2CDD6D-DFF5-404D-9AF1-6B03EEBEEE38}" dt="2023-12-21T20:44:06.063" v="3020" actId="478"/>
          <ac:picMkLst>
            <pc:docMk/>
            <pc:sldMk cId="4153174372" sldId="271"/>
            <ac:picMk id="31" creationId="{CD9FCCB2-1E2F-51CE-E8D9-5FEAC4454BD0}"/>
          </ac:picMkLst>
        </pc:picChg>
        <pc:cxnChg chg="add mod">
          <ac:chgData name="Sebastiaan Maes" userId="2937946b-98c0-4228-9c12-6cd0dd8173ac" providerId="ADAL" clId="{BC2CDD6D-DFF5-404D-9AF1-6B03EEBEEE38}" dt="2023-12-21T20:51:24.127" v="3084" actId="14100"/>
          <ac:cxnSpMkLst>
            <pc:docMk/>
            <pc:sldMk cId="4153174372" sldId="271"/>
            <ac:cxnSpMk id="30" creationId="{A6B56407-8D8C-8863-6566-F501F1976716}"/>
          </ac:cxnSpMkLst>
        </pc:cxnChg>
      </pc:sldChg>
      <pc:sldChg chg="addSp delSp modSp add mod">
        <pc:chgData name="Sebastiaan Maes" userId="2937946b-98c0-4228-9c12-6cd0dd8173ac" providerId="ADAL" clId="{BC2CDD6D-DFF5-404D-9AF1-6B03EEBEEE38}" dt="2023-12-25T09:33:06.391" v="4421" actId="2085"/>
        <pc:sldMkLst>
          <pc:docMk/>
          <pc:sldMk cId="1547007732" sldId="272"/>
        </pc:sldMkLst>
        <pc:spChg chg="add del mod">
          <ac:chgData name="Sebastiaan Maes" userId="2937946b-98c0-4228-9c12-6cd0dd8173ac" providerId="ADAL" clId="{BC2CDD6D-DFF5-404D-9AF1-6B03EEBEEE38}" dt="2023-12-21T20:54:11.179" v="3112" actId="478"/>
          <ac:spMkLst>
            <pc:docMk/>
            <pc:sldMk cId="1547007732" sldId="272"/>
            <ac:spMk id="4" creationId="{1F2F334A-A6D4-EE71-0D77-46A376645D53}"/>
          </ac:spMkLst>
        </pc:spChg>
        <pc:spChg chg="add del mod">
          <ac:chgData name="Sebastiaan Maes" userId="2937946b-98c0-4228-9c12-6cd0dd8173ac" providerId="ADAL" clId="{BC2CDD6D-DFF5-404D-9AF1-6B03EEBEEE38}" dt="2023-12-25T09:33:06.391" v="4421" actId="2085"/>
          <ac:spMkLst>
            <pc:docMk/>
            <pc:sldMk cId="1547007732" sldId="272"/>
            <ac:spMk id="26" creationId="{9962ABC6-5F46-8810-A21D-A3E7CE5C14BC}"/>
          </ac:spMkLst>
        </pc:spChg>
        <pc:spChg chg="add del mod ord">
          <ac:chgData name="Sebastiaan Maes" userId="2937946b-98c0-4228-9c12-6cd0dd8173ac" providerId="ADAL" clId="{BC2CDD6D-DFF5-404D-9AF1-6B03EEBEEE38}" dt="2023-12-21T22:27:22.494" v="4396" actId="478"/>
          <ac:spMkLst>
            <pc:docMk/>
            <pc:sldMk cId="1547007732" sldId="272"/>
            <ac:spMk id="34" creationId="{D6955969-5BA0-05E9-3057-07275270830C}"/>
          </ac:spMkLst>
        </pc:spChg>
        <pc:spChg chg="add del mod ord">
          <ac:chgData name="Sebastiaan Maes" userId="2937946b-98c0-4228-9c12-6cd0dd8173ac" providerId="ADAL" clId="{BC2CDD6D-DFF5-404D-9AF1-6B03EEBEEE38}" dt="2023-12-21T22:27:41.206" v="4405" actId="167"/>
          <ac:spMkLst>
            <pc:docMk/>
            <pc:sldMk cId="1547007732" sldId="272"/>
            <ac:spMk id="35" creationId="{BF88CE48-9269-B5BE-78DC-D3B34848F30B}"/>
          </ac:spMkLst>
        </pc:spChg>
        <pc:picChg chg="add mod">
          <ac:chgData name="Sebastiaan Maes" userId="2937946b-98c0-4228-9c12-6cd0dd8173ac" providerId="ADAL" clId="{BC2CDD6D-DFF5-404D-9AF1-6B03EEBEEE38}" dt="2023-12-21T20:54:07.286" v="3111" actId="1076"/>
          <ac:picMkLst>
            <pc:docMk/>
            <pc:sldMk cId="1547007732" sldId="272"/>
            <ac:picMk id="3" creationId="{FFCE90A7-9669-FD81-082B-EF1C6E92E897}"/>
          </ac:picMkLst>
        </pc:picChg>
        <pc:picChg chg="del">
          <ac:chgData name="Sebastiaan Maes" userId="2937946b-98c0-4228-9c12-6cd0dd8173ac" providerId="ADAL" clId="{BC2CDD6D-DFF5-404D-9AF1-6B03EEBEEE38}" dt="2023-12-21T20:53:23.579" v="3103" actId="478"/>
          <ac:picMkLst>
            <pc:docMk/>
            <pc:sldMk cId="1547007732" sldId="272"/>
            <ac:picMk id="27" creationId="{CAB0C5A0-14CF-3860-9344-5A0F882159FE}"/>
          </ac:picMkLst>
        </pc:picChg>
        <pc:picChg chg="del">
          <ac:chgData name="Sebastiaan Maes" userId="2937946b-98c0-4228-9c12-6cd0dd8173ac" providerId="ADAL" clId="{BC2CDD6D-DFF5-404D-9AF1-6B03EEBEEE38}" dt="2023-12-21T20:53:22.488" v="3102" actId="478"/>
          <ac:picMkLst>
            <pc:docMk/>
            <pc:sldMk cId="1547007732" sldId="272"/>
            <ac:picMk id="29" creationId="{6FD4AF50-DE65-0448-F311-ECD8E7E1C1A4}"/>
          </ac:picMkLst>
        </pc:picChg>
        <pc:picChg chg="del">
          <ac:chgData name="Sebastiaan Maes" userId="2937946b-98c0-4228-9c12-6cd0dd8173ac" providerId="ADAL" clId="{BC2CDD6D-DFF5-404D-9AF1-6B03EEBEEE38}" dt="2023-12-21T20:53:24.164" v="3104" actId="478"/>
          <ac:picMkLst>
            <pc:docMk/>
            <pc:sldMk cId="1547007732" sldId="272"/>
            <ac:picMk id="31" creationId="{CD9FCCB2-1E2F-51CE-E8D9-5FEAC4454BD0}"/>
          </ac:picMkLst>
        </pc:picChg>
        <pc:picChg chg="add mod">
          <ac:chgData name="Sebastiaan Maes" userId="2937946b-98c0-4228-9c12-6cd0dd8173ac" providerId="ADAL" clId="{BC2CDD6D-DFF5-404D-9AF1-6B03EEBEEE38}" dt="2023-12-21T21:07:25.194" v="3135" actId="1076"/>
          <ac:picMkLst>
            <pc:docMk/>
            <pc:sldMk cId="1547007732" sldId="272"/>
            <ac:picMk id="33" creationId="{B4644EB5-E4A3-76C8-E074-5A003DFEDC35}"/>
          </ac:picMkLst>
        </pc:picChg>
        <pc:cxnChg chg="add mod">
          <ac:chgData name="Sebastiaan Maes" userId="2937946b-98c0-4228-9c12-6cd0dd8173ac" providerId="ADAL" clId="{BC2CDD6D-DFF5-404D-9AF1-6B03EEBEEE38}" dt="2023-12-21T20:54:00.274" v="3110" actId="14100"/>
          <ac:cxnSpMkLst>
            <pc:docMk/>
            <pc:sldMk cId="1547007732" sldId="272"/>
            <ac:cxnSpMk id="28" creationId="{61C477D7-5CD1-1CA1-BEB3-2F647E560D67}"/>
          </ac:cxnSpMkLst>
        </pc:cxnChg>
      </pc:sldChg>
      <pc:sldChg chg="add del">
        <pc:chgData name="Sebastiaan Maes" userId="2937946b-98c0-4228-9c12-6cd0dd8173ac" providerId="ADAL" clId="{BC2CDD6D-DFF5-404D-9AF1-6B03EEBEEE38}" dt="2023-12-21T20:54:24.976" v="3114" actId="47"/>
        <pc:sldMkLst>
          <pc:docMk/>
          <pc:sldMk cId="2611030548" sldId="273"/>
        </pc:sldMkLst>
      </pc:sldChg>
      <pc:sldChg chg="addSp delSp modSp add mod">
        <pc:chgData name="Sebastiaan Maes" userId="2937946b-98c0-4228-9c12-6cd0dd8173ac" providerId="ADAL" clId="{BC2CDD6D-DFF5-404D-9AF1-6B03EEBEEE38}" dt="2023-12-21T22:23:53.861" v="4346" actId="1076"/>
        <pc:sldMkLst>
          <pc:docMk/>
          <pc:sldMk cId="2396759013" sldId="274"/>
        </pc:sldMkLst>
        <pc:spChg chg="add mod">
          <ac:chgData name="Sebastiaan Maes" userId="2937946b-98c0-4228-9c12-6cd0dd8173ac" providerId="ADAL" clId="{BC2CDD6D-DFF5-404D-9AF1-6B03EEBEEE38}" dt="2023-12-21T20:51:09.223" v="3080" actId="1076"/>
          <ac:spMkLst>
            <pc:docMk/>
            <pc:sldMk cId="2396759013" sldId="274"/>
            <ac:spMk id="3" creationId="{3C413B4D-0D30-146B-54DD-7AB707F4666B}"/>
          </ac:spMkLst>
        </pc:spChg>
        <pc:spChg chg="add mod ord">
          <ac:chgData name="Sebastiaan Maes" userId="2937946b-98c0-4228-9c12-6cd0dd8173ac" providerId="ADAL" clId="{BC2CDD6D-DFF5-404D-9AF1-6B03EEBEEE38}" dt="2023-12-21T22:23:53.861" v="4346" actId="1076"/>
          <ac:spMkLst>
            <pc:docMk/>
            <pc:sldMk cId="2396759013" sldId="274"/>
            <ac:spMk id="31" creationId="{886FD710-1A66-FF8B-E88E-799B750D0420}"/>
          </ac:spMkLst>
        </pc:spChg>
        <pc:spChg chg="mod">
          <ac:chgData name="Sebastiaan Maes" userId="2937946b-98c0-4228-9c12-6cd0dd8173ac" providerId="ADAL" clId="{BC2CDD6D-DFF5-404D-9AF1-6B03EEBEEE38}" dt="2023-12-21T20:51:09.223" v="3080" actId="1076"/>
          <ac:spMkLst>
            <pc:docMk/>
            <pc:sldMk cId="2396759013" sldId="274"/>
            <ac:spMk id="34" creationId="{E5436D57-B3D5-D150-B33F-81CEF17A6C90}"/>
          </ac:spMkLst>
        </pc:spChg>
        <pc:picChg chg="mod">
          <ac:chgData name="Sebastiaan Maes" userId="2937946b-98c0-4228-9c12-6cd0dd8173ac" providerId="ADAL" clId="{BC2CDD6D-DFF5-404D-9AF1-6B03EEBEEE38}" dt="2023-12-21T20:51:09.223" v="3080" actId="1076"/>
          <ac:picMkLst>
            <pc:docMk/>
            <pc:sldMk cId="2396759013" sldId="274"/>
            <ac:picMk id="29" creationId="{6FD4AF50-DE65-0448-F311-ECD8E7E1C1A4}"/>
          </ac:picMkLst>
        </pc:picChg>
        <pc:cxnChg chg="add del mod">
          <ac:chgData name="Sebastiaan Maes" userId="2937946b-98c0-4228-9c12-6cd0dd8173ac" providerId="ADAL" clId="{BC2CDD6D-DFF5-404D-9AF1-6B03EEBEEE38}" dt="2023-12-21T20:50:35.230" v="3072" actId="478"/>
          <ac:cxnSpMkLst>
            <pc:docMk/>
            <pc:sldMk cId="2396759013" sldId="274"/>
            <ac:cxnSpMk id="26" creationId="{35184D61-9F3A-F1FE-85B6-1B8B38FC5582}"/>
          </ac:cxnSpMkLst>
        </pc:cxnChg>
        <pc:cxnChg chg="add del mod">
          <ac:chgData name="Sebastiaan Maes" userId="2937946b-98c0-4228-9c12-6cd0dd8173ac" providerId="ADAL" clId="{BC2CDD6D-DFF5-404D-9AF1-6B03EEBEEE38}" dt="2023-12-21T20:51:12.199" v="3082" actId="478"/>
          <ac:cxnSpMkLst>
            <pc:docMk/>
            <pc:sldMk cId="2396759013" sldId="274"/>
            <ac:cxnSpMk id="28" creationId="{1A7CB807-B381-33DF-89A8-2ABD5A1541E6}"/>
          </ac:cxnSpMkLst>
        </pc:cxnChg>
        <pc:cxnChg chg="mod">
          <ac:chgData name="Sebastiaan Maes" userId="2937946b-98c0-4228-9c12-6cd0dd8173ac" providerId="ADAL" clId="{BC2CDD6D-DFF5-404D-9AF1-6B03EEBEEE38}" dt="2023-12-21T20:51:10.326" v="3081" actId="14100"/>
          <ac:cxnSpMkLst>
            <pc:docMk/>
            <pc:sldMk cId="2396759013" sldId="274"/>
            <ac:cxnSpMk id="33" creationId="{EAF5E1A0-F0AA-0CA0-371E-D1EACC7227A3}"/>
          </ac:cxnSpMkLst>
        </pc:cxnChg>
      </pc:sldChg>
      <pc:sldChg chg="addSp delSp modSp add mod">
        <pc:chgData name="Sebastiaan Maes" userId="2937946b-98c0-4228-9c12-6cd0dd8173ac" providerId="ADAL" clId="{BC2CDD6D-DFF5-404D-9AF1-6B03EEBEEE38}" dt="2023-12-21T22:27:44.313" v="4407" actId="167"/>
        <pc:sldMkLst>
          <pc:docMk/>
          <pc:sldMk cId="2198194921" sldId="275"/>
        </pc:sldMkLst>
        <pc:spChg chg="add mod">
          <ac:chgData name="Sebastiaan Maes" userId="2937946b-98c0-4228-9c12-6cd0dd8173ac" providerId="ADAL" clId="{BC2CDD6D-DFF5-404D-9AF1-6B03EEBEEE38}" dt="2023-12-21T20:55:27.507" v="3125" actId="14100"/>
          <ac:spMkLst>
            <pc:docMk/>
            <pc:sldMk cId="2198194921" sldId="275"/>
            <ac:spMk id="4" creationId="{26E5830F-CAF0-4155-FD40-7A37A7CBDE7F}"/>
          </ac:spMkLst>
        </pc:spChg>
        <pc:spChg chg="add del">
          <ac:chgData name="Sebastiaan Maes" userId="2937946b-98c0-4228-9c12-6cd0dd8173ac" providerId="ADAL" clId="{BC2CDD6D-DFF5-404D-9AF1-6B03EEBEEE38}" dt="2023-12-21T20:54:38.481" v="3118" actId="478"/>
          <ac:spMkLst>
            <pc:docMk/>
            <pc:sldMk cId="2198194921" sldId="275"/>
            <ac:spMk id="26" creationId="{9962ABC6-5F46-8810-A21D-A3E7CE5C14BC}"/>
          </ac:spMkLst>
        </pc:spChg>
        <pc:spChg chg="add del mod ord">
          <ac:chgData name="Sebastiaan Maes" userId="2937946b-98c0-4228-9c12-6cd0dd8173ac" providerId="ADAL" clId="{BC2CDD6D-DFF5-404D-9AF1-6B03EEBEEE38}" dt="2023-12-21T22:27:24.518" v="4397" actId="478"/>
          <ac:spMkLst>
            <pc:docMk/>
            <pc:sldMk cId="2198194921" sldId="275"/>
            <ac:spMk id="33" creationId="{84E54932-A77E-8C24-E88B-03F731C8D627}"/>
          </ac:spMkLst>
        </pc:spChg>
        <pc:spChg chg="add mod ord">
          <ac:chgData name="Sebastiaan Maes" userId="2937946b-98c0-4228-9c12-6cd0dd8173ac" providerId="ADAL" clId="{BC2CDD6D-DFF5-404D-9AF1-6B03EEBEEE38}" dt="2023-12-21T22:27:44.313" v="4407" actId="167"/>
          <ac:spMkLst>
            <pc:docMk/>
            <pc:sldMk cId="2198194921" sldId="275"/>
            <ac:spMk id="34" creationId="{477CCFA8-E037-352A-3A49-8A7CAEABE594}"/>
          </ac:spMkLst>
        </pc:spChg>
        <pc:picChg chg="mod">
          <ac:chgData name="Sebastiaan Maes" userId="2937946b-98c0-4228-9c12-6cd0dd8173ac" providerId="ADAL" clId="{BC2CDD6D-DFF5-404D-9AF1-6B03EEBEEE38}" dt="2023-12-21T20:55:16.950" v="3124" actId="1076"/>
          <ac:picMkLst>
            <pc:docMk/>
            <pc:sldMk cId="2198194921" sldId="275"/>
            <ac:picMk id="3" creationId="{FFCE90A7-9669-FD81-082B-EF1C6E92E897}"/>
          </ac:picMkLst>
        </pc:picChg>
        <pc:picChg chg="add del mod">
          <ac:chgData name="Sebastiaan Maes" userId="2937946b-98c0-4228-9c12-6cd0dd8173ac" providerId="ADAL" clId="{BC2CDD6D-DFF5-404D-9AF1-6B03EEBEEE38}" dt="2023-12-21T21:08:03.411" v="3138" actId="478"/>
          <ac:picMkLst>
            <pc:docMk/>
            <pc:sldMk cId="2198194921" sldId="275"/>
            <ac:picMk id="30" creationId="{773B4562-2B83-4F0C-64ED-FB2B664628B3}"/>
          </ac:picMkLst>
        </pc:picChg>
        <pc:picChg chg="add mod">
          <ac:chgData name="Sebastiaan Maes" userId="2937946b-98c0-4228-9c12-6cd0dd8173ac" providerId="ADAL" clId="{BC2CDD6D-DFF5-404D-9AF1-6B03EEBEEE38}" dt="2023-12-21T21:08:43.276" v="3140" actId="1076"/>
          <ac:picMkLst>
            <pc:docMk/>
            <pc:sldMk cId="2198194921" sldId="275"/>
            <ac:picMk id="32" creationId="{C1F74312-0600-854E-0A70-F8D74D1DF0CF}"/>
          </ac:picMkLst>
        </pc:picChg>
        <pc:cxnChg chg="mod">
          <ac:chgData name="Sebastiaan Maes" userId="2937946b-98c0-4228-9c12-6cd0dd8173ac" providerId="ADAL" clId="{BC2CDD6D-DFF5-404D-9AF1-6B03EEBEEE38}" dt="2023-12-21T20:55:07.895" v="3123" actId="14100"/>
          <ac:cxnSpMkLst>
            <pc:docMk/>
            <pc:sldMk cId="2198194921" sldId="275"/>
            <ac:cxnSpMk id="28" creationId="{61C477D7-5CD1-1CA1-BEB3-2F647E560D67}"/>
          </ac:cxnSpMkLst>
        </pc:cxnChg>
      </pc:sldChg>
      <pc:sldChg chg="addSp delSp modSp add mod">
        <pc:chgData name="Sebastiaan Maes" userId="2937946b-98c0-4228-9c12-6cd0dd8173ac" providerId="ADAL" clId="{BC2CDD6D-DFF5-404D-9AF1-6B03EEBEEE38}" dt="2023-12-21T22:27:08.613" v="4391" actId="167"/>
        <pc:sldMkLst>
          <pc:docMk/>
          <pc:sldMk cId="2945208398" sldId="276"/>
        </pc:sldMkLst>
        <pc:spChg chg="add mod">
          <ac:chgData name="Sebastiaan Maes" userId="2937946b-98c0-4228-9c12-6cd0dd8173ac" providerId="ADAL" clId="{BC2CDD6D-DFF5-404D-9AF1-6B03EEBEEE38}" dt="2023-12-21T22:00:54.428" v="4177" actId="1076"/>
          <ac:spMkLst>
            <pc:docMk/>
            <pc:sldMk cId="2945208398" sldId="276"/>
            <ac:spMk id="4" creationId="{A1457A4D-7A1E-E7E6-C238-39319705AB0F}"/>
          </ac:spMkLst>
        </pc:spChg>
        <pc:spChg chg="add del mod ord">
          <ac:chgData name="Sebastiaan Maes" userId="2937946b-98c0-4228-9c12-6cd0dd8173ac" providerId="ADAL" clId="{BC2CDD6D-DFF5-404D-9AF1-6B03EEBEEE38}" dt="2023-12-21T22:26:58.949" v="4388" actId="478"/>
          <ac:spMkLst>
            <pc:docMk/>
            <pc:sldMk cId="2945208398" sldId="276"/>
            <ac:spMk id="6" creationId="{FA0237E4-646C-CB5E-D06E-717FD9C96ED5}"/>
          </ac:spMkLst>
        </pc:spChg>
        <pc:spChg chg="add mod ord">
          <ac:chgData name="Sebastiaan Maes" userId="2937946b-98c0-4228-9c12-6cd0dd8173ac" providerId="ADAL" clId="{BC2CDD6D-DFF5-404D-9AF1-6B03EEBEEE38}" dt="2023-12-21T22:27:08.613" v="4391" actId="167"/>
          <ac:spMkLst>
            <pc:docMk/>
            <pc:sldMk cId="2945208398" sldId="276"/>
            <ac:spMk id="8" creationId="{B68E6483-56AC-B5A9-5AF1-7EE09AC3A1B8}"/>
          </ac:spMkLst>
        </pc:spChg>
        <pc:picChg chg="add del">
          <ac:chgData name="Sebastiaan Maes" userId="2937946b-98c0-4228-9c12-6cd0dd8173ac" providerId="ADAL" clId="{BC2CDD6D-DFF5-404D-9AF1-6B03EEBEEE38}" dt="2023-12-21T21:17:10.156" v="3287" actId="478"/>
          <ac:picMkLst>
            <pc:docMk/>
            <pc:sldMk cId="2945208398" sldId="276"/>
            <ac:picMk id="5" creationId="{AAE8D508-FC70-F4E4-9EA7-077F6A9BF604}"/>
          </ac:picMkLst>
        </pc:picChg>
        <pc:picChg chg="add del mod">
          <ac:chgData name="Sebastiaan Maes" userId="2937946b-98c0-4228-9c12-6cd0dd8173ac" providerId="ADAL" clId="{BC2CDD6D-DFF5-404D-9AF1-6B03EEBEEE38}" dt="2023-12-21T22:00:54.428" v="4177" actId="1076"/>
          <ac:picMkLst>
            <pc:docMk/>
            <pc:sldMk cId="2945208398" sldId="276"/>
            <ac:picMk id="7" creationId="{81099E98-62C8-F943-DFEB-F6916E3F08D2}"/>
          </ac:picMkLst>
        </pc:picChg>
      </pc:sldChg>
      <pc:sldChg chg="addSp delSp modSp add mod">
        <pc:chgData name="Sebastiaan Maes" userId="2937946b-98c0-4228-9c12-6cd0dd8173ac" providerId="ADAL" clId="{BC2CDD6D-DFF5-404D-9AF1-6B03EEBEEE38}" dt="2023-12-21T22:27:12.641" v="4393" actId="167"/>
        <pc:sldMkLst>
          <pc:docMk/>
          <pc:sldMk cId="3619298899" sldId="277"/>
        </pc:sldMkLst>
        <pc:spChg chg="del">
          <ac:chgData name="Sebastiaan Maes" userId="2937946b-98c0-4228-9c12-6cd0dd8173ac" providerId="ADAL" clId="{BC2CDD6D-DFF5-404D-9AF1-6B03EEBEEE38}" dt="2023-12-21T21:19:32.365" v="3296" actId="478"/>
          <ac:spMkLst>
            <pc:docMk/>
            <pc:sldMk cId="3619298899" sldId="277"/>
            <ac:spMk id="4" creationId="{A1457A4D-7A1E-E7E6-C238-39319705AB0F}"/>
          </ac:spMkLst>
        </pc:spChg>
        <pc:spChg chg="add mod">
          <ac:chgData name="Sebastiaan Maes" userId="2937946b-98c0-4228-9c12-6cd0dd8173ac" providerId="ADAL" clId="{BC2CDD6D-DFF5-404D-9AF1-6B03EEBEEE38}" dt="2023-12-21T22:00:44.398" v="4174" actId="1076"/>
          <ac:spMkLst>
            <pc:docMk/>
            <pc:sldMk cId="3619298899" sldId="277"/>
            <ac:spMk id="12" creationId="{37857C4D-8F93-0512-9578-DBC73D673258}"/>
          </ac:spMkLst>
        </pc:spChg>
        <pc:spChg chg="add mod">
          <ac:chgData name="Sebastiaan Maes" userId="2937946b-98c0-4228-9c12-6cd0dd8173ac" providerId="ADAL" clId="{BC2CDD6D-DFF5-404D-9AF1-6B03EEBEEE38}" dt="2023-12-21T22:00:44.398" v="4174" actId="1076"/>
          <ac:spMkLst>
            <pc:docMk/>
            <pc:sldMk cId="3619298899" sldId="277"/>
            <ac:spMk id="13" creationId="{A6237F15-D21A-6764-44C8-A2102BD1F551}"/>
          </ac:spMkLst>
        </pc:spChg>
        <pc:spChg chg="add del mod ord">
          <ac:chgData name="Sebastiaan Maes" userId="2937946b-98c0-4228-9c12-6cd0dd8173ac" providerId="ADAL" clId="{BC2CDD6D-DFF5-404D-9AF1-6B03EEBEEE38}" dt="2023-12-21T22:27:01.334" v="4389" actId="478"/>
          <ac:spMkLst>
            <pc:docMk/>
            <pc:sldMk cId="3619298899" sldId="277"/>
            <ac:spMk id="14" creationId="{27DB4F93-DD87-D345-BACB-D439426F3825}"/>
          </ac:spMkLst>
        </pc:spChg>
        <pc:spChg chg="add mod ord">
          <ac:chgData name="Sebastiaan Maes" userId="2937946b-98c0-4228-9c12-6cd0dd8173ac" providerId="ADAL" clId="{BC2CDD6D-DFF5-404D-9AF1-6B03EEBEEE38}" dt="2023-12-21T22:27:12.641" v="4393" actId="167"/>
          <ac:spMkLst>
            <pc:docMk/>
            <pc:sldMk cId="3619298899" sldId="277"/>
            <ac:spMk id="15" creationId="{C5A487D8-2C50-9D36-7C05-0D738B060553}"/>
          </ac:spMkLst>
        </pc:spChg>
        <pc:picChg chg="add mod">
          <ac:chgData name="Sebastiaan Maes" userId="2937946b-98c0-4228-9c12-6cd0dd8173ac" providerId="ADAL" clId="{BC2CDD6D-DFF5-404D-9AF1-6B03EEBEEE38}" dt="2023-12-21T22:00:44.398" v="4174" actId="1076"/>
          <ac:picMkLst>
            <pc:docMk/>
            <pc:sldMk cId="3619298899" sldId="277"/>
            <ac:picMk id="6" creationId="{C7C0786A-EF32-0F8C-EA9B-1664593B30E2}"/>
          </ac:picMkLst>
        </pc:picChg>
        <pc:picChg chg="del">
          <ac:chgData name="Sebastiaan Maes" userId="2937946b-98c0-4228-9c12-6cd0dd8173ac" providerId="ADAL" clId="{BC2CDD6D-DFF5-404D-9AF1-6B03EEBEEE38}" dt="2023-12-21T21:19:32.794" v="3297" actId="478"/>
          <ac:picMkLst>
            <pc:docMk/>
            <pc:sldMk cId="3619298899" sldId="277"/>
            <ac:picMk id="7" creationId="{81099E98-62C8-F943-DFEB-F6916E3F08D2}"/>
          </ac:picMkLst>
        </pc:picChg>
        <pc:picChg chg="add mod">
          <ac:chgData name="Sebastiaan Maes" userId="2937946b-98c0-4228-9c12-6cd0dd8173ac" providerId="ADAL" clId="{BC2CDD6D-DFF5-404D-9AF1-6B03EEBEEE38}" dt="2023-12-21T22:00:44.398" v="4174" actId="1076"/>
          <ac:picMkLst>
            <pc:docMk/>
            <pc:sldMk cId="3619298899" sldId="277"/>
            <ac:picMk id="9" creationId="{F7B98ABB-43A0-7E12-B537-EE7B82F5B537}"/>
          </ac:picMkLst>
        </pc:picChg>
        <pc:picChg chg="add mod">
          <ac:chgData name="Sebastiaan Maes" userId="2937946b-98c0-4228-9c12-6cd0dd8173ac" providerId="ADAL" clId="{BC2CDD6D-DFF5-404D-9AF1-6B03EEBEEE38}" dt="2023-12-21T22:00:44.398" v="4174" actId="1076"/>
          <ac:picMkLst>
            <pc:docMk/>
            <pc:sldMk cId="3619298899" sldId="277"/>
            <ac:picMk id="11" creationId="{CCBF2ACC-BA3C-B35C-0B66-B789463A688E}"/>
          </ac:picMkLst>
        </pc:picChg>
      </pc:sldChg>
      <pc:sldChg chg="addSp delSp modSp add mod">
        <pc:chgData name="Sebastiaan Maes" userId="2937946b-98c0-4228-9c12-6cd0dd8173ac" providerId="ADAL" clId="{BC2CDD6D-DFF5-404D-9AF1-6B03EEBEEE38}" dt="2023-12-21T22:26:27.732" v="4382" actId="167"/>
        <pc:sldMkLst>
          <pc:docMk/>
          <pc:sldMk cId="1305108189" sldId="278"/>
        </pc:sldMkLst>
        <pc:spChg chg="del">
          <ac:chgData name="Sebastiaan Maes" userId="2937946b-98c0-4228-9c12-6cd0dd8173ac" providerId="ADAL" clId="{BC2CDD6D-DFF5-404D-9AF1-6B03EEBEEE38}" dt="2023-12-21T21:58:41.994" v="4164" actId="478"/>
          <ac:spMkLst>
            <pc:docMk/>
            <pc:sldMk cId="1305108189" sldId="278"/>
            <ac:spMk id="3" creationId="{26B3BF22-505D-BD5D-4229-6B4081BE4DFE}"/>
          </ac:spMkLst>
        </pc:spChg>
        <pc:spChg chg="add mod">
          <ac:chgData name="Sebastiaan Maes" userId="2937946b-98c0-4228-9c12-6cd0dd8173ac" providerId="ADAL" clId="{BC2CDD6D-DFF5-404D-9AF1-6B03EEBEEE38}" dt="2023-12-21T21:58:54.460" v="4166" actId="1076"/>
          <ac:spMkLst>
            <pc:docMk/>
            <pc:sldMk cId="1305108189" sldId="278"/>
            <ac:spMk id="4" creationId="{F209E46C-D5BE-7E6A-3EA2-DCA12C30111A}"/>
          </ac:spMkLst>
        </pc:spChg>
        <pc:spChg chg="mod">
          <ac:chgData name="Sebastiaan Maes" userId="2937946b-98c0-4228-9c12-6cd0dd8173ac" providerId="ADAL" clId="{BC2CDD6D-DFF5-404D-9AF1-6B03EEBEEE38}" dt="2023-12-21T21:58:54.460" v="4166" actId="1076"/>
          <ac:spMkLst>
            <pc:docMk/>
            <pc:sldMk cId="1305108189" sldId="278"/>
            <ac:spMk id="5" creationId="{E277E06C-8A28-A3F7-F673-D0D38C8396C4}"/>
          </ac:spMkLst>
        </pc:spChg>
        <pc:spChg chg="mod">
          <ac:chgData name="Sebastiaan Maes" userId="2937946b-98c0-4228-9c12-6cd0dd8173ac" providerId="ADAL" clId="{BC2CDD6D-DFF5-404D-9AF1-6B03EEBEEE38}" dt="2023-12-21T21:58:54.460" v="4166" actId="1076"/>
          <ac:spMkLst>
            <pc:docMk/>
            <pc:sldMk cId="1305108189" sldId="278"/>
            <ac:spMk id="6" creationId="{FBEC2238-9714-9FE3-B6EE-3D8514107FDF}"/>
          </ac:spMkLst>
        </pc:spChg>
        <pc:spChg chg="add mod">
          <ac:chgData name="Sebastiaan Maes" userId="2937946b-98c0-4228-9c12-6cd0dd8173ac" providerId="ADAL" clId="{BC2CDD6D-DFF5-404D-9AF1-6B03EEBEEE38}" dt="2023-12-21T21:58:54.460" v="4166" actId="1076"/>
          <ac:spMkLst>
            <pc:docMk/>
            <pc:sldMk cId="1305108189" sldId="278"/>
            <ac:spMk id="7" creationId="{40625C0B-843F-B37F-7C29-30C5B07592F7}"/>
          </ac:spMkLst>
        </pc:spChg>
        <pc:spChg chg="mod">
          <ac:chgData name="Sebastiaan Maes" userId="2937946b-98c0-4228-9c12-6cd0dd8173ac" providerId="ADAL" clId="{BC2CDD6D-DFF5-404D-9AF1-6B03EEBEEE38}" dt="2023-12-21T21:58:54.460" v="4166" actId="1076"/>
          <ac:spMkLst>
            <pc:docMk/>
            <pc:sldMk cId="1305108189" sldId="278"/>
            <ac:spMk id="8" creationId="{3679E188-C6D7-F79E-25F9-A8914142D96B}"/>
          </ac:spMkLst>
        </pc:spChg>
        <pc:spChg chg="mod">
          <ac:chgData name="Sebastiaan Maes" userId="2937946b-98c0-4228-9c12-6cd0dd8173ac" providerId="ADAL" clId="{BC2CDD6D-DFF5-404D-9AF1-6B03EEBEEE38}" dt="2023-12-21T21:58:54.460" v="4166" actId="1076"/>
          <ac:spMkLst>
            <pc:docMk/>
            <pc:sldMk cId="1305108189" sldId="278"/>
            <ac:spMk id="9" creationId="{2B3E4A21-20A7-7413-7C89-0C0E844D5C19}"/>
          </ac:spMkLst>
        </pc:spChg>
        <pc:spChg chg="mod">
          <ac:chgData name="Sebastiaan Maes" userId="2937946b-98c0-4228-9c12-6cd0dd8173ac" providerId="ADAL" clId="{BC2CDD6D-DFF5-404D-9AF1-6B03EEBEEE38}" dt="2023-12-21T21:58:54.460" v="4166" actId="1076"/>
          <ac:spMkLst>
            <pc:docMk/>
            <pc:sldMk cId="1305108189" sldId="278"/>
            <ac:spMk id="10" creationId="{08D24EE1-84BE-B212-3474-9899219EF77F}"/>
          </ac:spMkLst>
        </pc:spChg>
        <pc:spChg chg="mod">
          <ac:chgData name="Sebastiaan Maes" userId="2937946b-98c0-4228-9c12-6cd0dd8173ac" providerId="ADAL" clId="{BC2CDD6D-DFF5-404D-9AF1-6B03EEBEEE38}" dt="2023-12-21T21:58:54.460" v="4166" actId="1076"/>
          <ac:spMkLst>
            <pc:docMk/>
            <pc:sldMk cId="1305108189" sldId="278"/>
            <ac:spMk id="11" creationId="{166C0447-CA92-B044-FD03-78905E38D739}"/>
          </ac:spMkLst>
        </pc:spChg>
        <pc:spChg chg="add mod">
          <ac:chgData name="Sebastiaan Maes" userId="2937946b-98c0-4228-9c12-6cd0dd8173ac" providerId="ADAL" clId="{BC2CDD6D-DFF5-404D-9AF1-6B03EEBEEE38}" dt="2023-12-21T21:58:54.460" v="4166" actId="1076"/>
          <ac:spMkLst>
            <pc:docMk/>
            <pc:sldMk cId="1305108189" sldId="278"/>
            <ac:spMk id="12" creationId="{020EF073-A303-E0D1-DFF2-248EFE7A35DE}"/>
          </ac:spMkLst>
        </pc:spChg>
        <pc:spChg chg="add mod">
          <ac:chgData name="Sebastiaan Maes" userId="2937946b-98c0-4228-9c12-6cd0dd8173ac" providerId="ADAL" clId="{BC2CDD6D-DFF5-404D-9AF1-6B03EEBEEE38}" dt="2023-12-21T21:58:54.460" v="4166" actId="1076"/>
          <ac:spMkLst>
            <pc:docMk/>
            <pc:sldMk cId="1305108189" sldId="278"/>
            <ac:spMk id="13" creationId="{8E6C1F68-B7FF-34AA-442D-327E41E67454}"/>
          </ac:spMkLst>
        </pc:spChg>
        <pc:spChg chg="add mod">
          <ac:chgData name="Sebastiaan Maes" userId="2937946b-98c0-4228-9c12-6cd0dd8173ac" providerId="ADAL" clId="{BC2CDD6D-DFF5-404D-9AF1-6B03EEBEEE38}" dt="2023-12-21T21:58:54.460" v="4166" actId="1076"/>
          <ac:spMkLst>
            <pc:docMk/>
            <pc:sldMk cId="1305108189" sldId="278"/>
            <ac:spMk id="14" creationId="{6E2B6D2D-59EA-33A2-61E9-AF0D722EC20D}"/>
          </ac:spMkLst>
        </pc:spChg>
        <pc:spChg chg="add del mod">
          <ac:chgData name="Sebastiaan Maes" userId="2937946b-98c0-4228-9c12-6cd0dd8173ac" providerId="ADAL" clId="{BC2CDD6D-DFF5-404D-9AF1-6B03EEBEEE38}" dt="2023-12-21T21:48:30.940" v="3965" actId="478"/>
          <ac:spMkLst>
            <pc:docMk/>
            <pc:sldMk cId="1305108189" sldId="278"/>
            <ac:spMk id="15" creationId="{44CC7DEE-DE66-2585-A07B-77AA0F30E2E1}"/>
          </ac:spMkLst>
        </pc:spChg>
        <pc:spChg chg="add del mod">
          <ac:chgData name="Sebastiaan Maes" userId="2937946b-98c0-4228-9c12-6cd0dd8173ac" providerId="ADAL" clId="{BC2CDD6D-DFF5-404D-9AF1-6B03EEBEEE38}" dt="2023-12-21T21:49:11.173" v="3971"/>
          <ac:spMkLst>
            <pc:docMk/>
            <pc:sldMk cId="1305108189" sldId="278"/>
            <ac:spMk id="16" creationId="{CA857810-F3B8-9A43-A8BB-5716E818A447}"/>
          </ac:spMkLst>
        </pc:spChg>
        <pc:spChg chg="add del mod">
          <ac:chgData name="Sebastiaan Maes" userId="2937946b-98c0-4228-9c12-6cd0dd8173ac" providerId="ADAL" clId="{BC2CDD6D-DFF5-404D-9AF1-6B03EEBEEE38}" dt="2023-12-21T21:49:11.173" v="3971"/>
          <ac:spMkLst>
            <pc:docMk/>
            <pc:sldMk cId="1305108189" sldId="278"/>
            <ac:spMk id="17" creationId="{B3C4AEC7-91A6-215B-BDE6-2FEF0E283CF1}"/>
          </ac:spMkLst>
        </pc:spChg>
        <pc:spChg chg="add mod">
          <ac:chgData name="Sebastiaan Maes" userId="2937946b-98c0-4228-9c12-6cd0dd8173ac" providerId="ADAL" clId="{BC2CDD6D-DFF5-404D-9AF1-6B03EEBEEE38}" dt="2023-12-21T21:58:54.460" v="4166" actId="1076"/>
          <ac:spMkLst>
            <pc:docMk/>
            <pc:sldMk cId="1305108189" sldId="278"/>
            <ac:spMk id="18" creationId="{6595D0BA-A0CD-0103-33DE-9E4F67847529}"/>
          </ac:spMkLst>
        </pc:spChg>
        <pc:spChg chg="add del">
          <ac:chgData name="Sebastiaan Maes" userId="2937946b-98c0-4228-9c12-6cd0dd8173ac" providerId="ADAL" clId="{BC2CDD6D-DFF5-404D-9AF1-6B03EEBEEE38}" dt="2023-12-21T21:51:01.701" v="4000" actId="478"/>
          <ac:spMkLst>
            <pc:docMk/>
            <pc:sldMk cId="1305108189" sldId="278"/>
            <ac:spMk id="19" creationId="{BA5EFC9A-10C8-C890-FD38-7AFD3D89A308}"/>
          </ac:spMkLst>
        </pc:spChg>
        <pc:spChg chg="add mod">
          <ac:chgData name="Sebastiaan Maes" userId="2937946b-98c0-4228-9c12-6cd0dd8173ac" providerId="ADAL" clId="{BC2CDD6D-DFF5-404D-9AF1-6B03EEBEEE38}" dt="2023-12-21T21:58:54.460" v="4166" actId="1076"/>
          <ac:spMkLst>
            <pc:docMk/>
            <pc:sldMk cId="1305108189" sldId="278"/>
            <ac:spMk id="20" creationId="{C716047A-62A1-D069-0D9D-2984C4D1D302}"/>
          </ac:spMkLst>
        </pc:spChg>
        <pc:spChg chg="add mod">
          <ac:chgData name="Sebastiaan Maes" userId="2937946b-98c0-4228-9c12-6cd0dd8173ac" providerId="ADAL" clId="{BC2CDD6D-DFF5-404D-9AF1-6B03EEBEEE38}" dt="2023-12-21T21:58:54.460" v="4166" actId="1076"/>
          <ac:spMkLst>
            <pc:docMk/>
            <pc:sldMk cId="1305108189" sldId="278"/>
            <ac:spMk id="21" creationId="{6DF65668-4C1D-9812-3595-9382A9E9D4CF}"/>
          </ac:spMkLst>
        </pc:spChg>
        <pc:spChg chg="add del mod">
          <ac:chgData name="Sebastiaan Maes" userId="2937946b-98c0-4228-9c12-6cd0dd8173ac" providerId="ADAL" clId="{BC2CDD6D-DFF5-404D-9AF1-6B03EEBEEE38}" dt="2023-12-21T21:53:19.933" v="4020"/>
          <ac:spMkLst>
            <pc:docMk/>
            <pc:sldMk cId="1305108189" sldId="278"/>
            <ac:spMk id="24" creationId="{E898124D-EA3B-ECA3-E842-6D59BAC27571}"/>
          </ac:spMkLst>
        </pc:spChg>
        <pc:spChg chg="add del mod">
          <ac:chgData name="Sebastiaan Maes" userId="2937946b-98c0-4228-9c12-6cd0dd8173ac" providerId="ADAL" clId="{BC2CDD6D-DFF5-404D-9AF1-6B03EEBEEE38}" dt="2023-12-21T21:53:25.310" v="4022"/>
          <ac:spMkLst>
            <pc:docMk/>
            <pc:sldMk cId="1305108189" sldId="278"/>
            <ac:spMk id="25" creationId="{A3E73969-020F-EA25-94A3-B88E22708592}"/>
          </ac:spMkLst>
        </pc:spChg>
        <pc:spChg chg="add del mod">
          <ac:chgData name="Sebastiaan Maes" userId="2937946b-98c0-4228-9c12-6cd0dd8173ac" providerId="ADAL" clId="{BC2CDD6D-DFF5-404D-9AF1-6B03EEBEEE38}" dt="2023-12-21T21:53:25.310" v="4022"/>
          <ac:spMkLst>
            <pc:docMk/>
            <pc:sldMk cId="1305108189" sldId="278"/>
            <ac:spMk id="26" creationId="{5C59BF84-C8B2-A163-515C-B35324D770C6}"/>
          </ac:spMkLst>
        </pc:spChg>
        <pc:spChg chg="add mod">
          <ac:chgData name="Sebastiaan Maes" userId="2937946b-98c0-4228-9c12-6cd0dd8173ac" providerId="ADAL" clId="{BC2CDD6D-DFF5-404D-9AF1-6B03EEBEEE38}" dt="2023-12-21T21:58:54.460" v="4166" actId="1076"/>
          <ac:spMkLst>
            <pc:docMk/>
            <pc:sldMk cId="1305108189" sldId="278"/>
            <ac:spMk id="27" creationId="{A3F50807-8939-8698-2B77-9A6DD870FA71}"/>
          </ac:spMkLst>
        </pc:spChg>
        <pc:spChg chg="add mod">
          <ac:chgData name="Sebastiaan Maes" userId="2937946b-98c0-4228-9c12-6cd0dd8173ac" providerId="ADAL" clId="{BC2CDD6D-DFF5-404D-9AF1-6B03EEBEEE38}" dt="2023-12-21T21:58:54.460" v="4166" actId="1076"/>
          <ac:spMkLst>
            <pc:docMk/>
            <pc:sldMk cId="1305108189" sldId="278"/>
            <ac:spMk id="28" creationId="{345E419D-B1F7-6056-B246-8134EDBF402E}"/>
          </ac:spMkLst>
        </pc:spChg>
        <pc:spChg chg="add mod">
          <ac:chgData name="Sebastiaan Maes" userId="2937946b-98c0-4228-9c12-6cd0dd8173ac" providerId="ADAL" clId="{BC2CDD6D-DFF5-404D-9AF1-6B03EEBEEE38}" dt="2023-12-21T21:58:54.460" v="4166" actId="1076"/>
          <ac:spMkLst>
            <pc:docMk/>
            <pc:sldMk cId="1305108189" sldId="278"/>
            <ac:spMk id="29" creationId="{F6D5C651-C282-0DD5-FBE8-AFF4F371128C}"/>
          </ac:spMkLst>
        </pc:spChg>
        <pc:spChg chg="add mod">
          <ac:chgData name="Sebastiaan Maes" userId="2937946b-98c0-4228-9c12-6cd0dd8173ac" providerId="ADAL" clId="{BC2CDD6D-DFF5-404D-9AF1-6B03EEBEEE38}" dt="2023-12-21T21:58:54.460" v="4166" actId="1076"/>
          <ac:spMkLst>
            <pc:docMk/>
            <pc:sldMk cId="1305108189" sldId="278"/>
            <ac:spMk id="30" creationId="{6C251A3F-023E-FA7D-FA8A-EE4A3416E8EC}"/>
          </ac:spMkLst>
        </pc:spChg>
        <pc:spChg chg="add del mod">
          <ac:chgData name="Sebastiaan Maes" userId="2937946b-98c0-4228-9c12-6cd0dd8173ac" providerId="ADAL" clId="{BC2CDD6D-DFF5-404D-9AF1-6B03EEBEEE38}" dt="2023-12-21T21:58:44.760" v="4165" actId="478"/>
          <ac:spMkLst>
            <pc:docMk/>
            <pc:sldMk cId="1305108189" sldId="278"/>
            <ac:spMk id="35" creationId="{FDAE0D30-C7A2-EB02-1DA3-FA0022F41652}"/>
          </ac:spMkLst>
        </pc:spChg>
        <pc:spChg chg="add mod ord">
          <ac:chgData name="Sebastiaan Maes" userId="2937946b-98c0-4228-9c12-6cd0dd8173ac" providerId="ADAL" clId="{BC2CDD6D-DFF5-404D-9AF1-6B03EEBEEE38}" dt="2023-12-21T22:26:27.732" v="4382" actId="167"/>
          <ac:spMkLst>
            <pc:docMk/>
            <pc:sldMk cId="1305108189" sldId="278"/>
            <ac:spMk id="36" creationId="{302917E3-AD4E-1300-FAAE-B85378DDCB3A}"/>
          </ac:spMkLst>
        </pc:spChg>
        <pc:cxnChg chg="add mod">
          <ac:chgData name="Sebastiaan Maes" userId="2937946b-98c0-4228-9c12-6cd0dd8173ac" providerId="ADAL" clId="{BC2CDD6D-DFF5-404D-9AF1-6B03EEBEEE38}" dt="2023-12-21T21:58:54.460" v="4166" actId="1076"/>
          <ac:cxnSpMkLst>
            <pc:docMk/>
            <pc:sldMk cId="1305108189" sldId="278"/>
            <ac:cxnSpMk id="23" creationId="{271F3C98-2E6C-6F97-06E3-F1B943341E89}"/>
          </ac:cxnSpMkLst>
        </pc:cxnChg>
        <pc:cxnChg chg="add mod">
          <ac:chgData name="Sebastiaan Maes" userId="2937946b-98c0-4228-9c12-6cd0dd8173ac" providerId="ADAL" clId="{BC2CDD6D-DFF5-404D-9AF1-6B03EEBEEE38}" dt="2023-12-21T21:58:54.460" v="4166" actId="1076"/>
          <ac:cxnSpMkLst>
            <pc:docMk/>
            <pc:sldMk cId="1305108189" sldId="278"/>
            <ac:cxnSpMk id="32" creationId="{444B8905-6EDE-EE08-0311-DABE97DDA272}"/>
          </ac:cxnSpMkLst>
        </pc:cxnChg>
        <pc:cxnChg chg="add mod">
          <ac:chgData name="Sebastiaan Maes" userId="2937946b-98c0-4228-9c12-6cd0dd8173ac" providerId="ADAL" clId="{BC2CDD6D-DFF5-404D-9AF1-6B03EEBEEE38}" dt="2023-12-21T21:58:54.460" v="4166" actId="1076"/>
          <ac:cxnSpMkLst>
            <pc:docMk/>
            <pc:sldMk cId="1305108189" sldId="278"/>
            <ac:cxnSpMk id="33" creationId="{208799E8-B855-E293-3F13-53F5E2EDF517}"/>
          </ac:cxnSpMkLst>
        </pc:cxnChg>
      </pc:sldChg>
      <pc:sldChg chg="delSp add del mod">
        <pc:chgData name="Sebastiaan Maes" userId="2937946b-98c0-4228-9c12-6cd0dd8173ac" providerId="ADAL" clId="{BC2CDD6D-DFF5-404D-9AF1-6B03EEBEEE38}" dt="2023-12-25T09:23:00.870" v="4418" actId="47"/>
        <pc:sldMkLst>
          <pc:docMk/>
          <pc:sldMk cId="1303515036" sldId="279"/>
        </pc:sldMkLst>
        <pc:spChg chg="del">
          <ac:chgData name="Sebastiaan Maes" userId="2937946b-98c0-4228-9c12-6cd0dd8173ac" providerId="ADAL" clId="{BC2CDD6D-DFF5-404D-9AF1-6B03EEBEEE38}" dt="2023-12-25T09:19:02.217" v="4415" actId="478"/>
          <ac:spMkLst>
            <pc:docMk/>
            <pc:sldMk cId="1303515036" sldId="279"/>
            <ac:spMk id="31" creationId="{886FD710-1A66-FF8B-E88E-799B750D0420}"/>
          </ac:spMkLst>
        </pc:spChg>
        <pc:spChg chg="del">
          <ac:chgData name="Sebastiaan Maes" userId="2937946b-98c0-4228-9c12-6cd0dd8173ac" providerId="ADAL" clId="{BC2CDD6D-DFF5-404D-9AF1-6B03EEBEEE38}" dt="2023-12-25T09:19:07.211" v="4417" actId="478"/>
          <ac:spMkLst>
            <pc:docMk/>
            <pc:sldMk cId="1303515036" sldId="279"/>
            <ac:spMk id="34" creationId="{E5436D57-B3D5-D150-B33F-81CEF17A6C90}"/>
          </ac:spMkLst>
        </pc:spChg>
        <pc:picChg chg="del">
          <ac:chgData name="Sebastiaan Maes" userId="2937946b-98c0-4228-9c12-6cd0dd8173ac" providerId="ADAL" clId="{BC2CDD6D-DFF5-404D-9AF1-6B03EEBEEE38}" dt="2023-12-25T09:19:04.608" v="4416" actId="478"/>
          <ac:picMkLst>
            <pc:docMk/>
            <pc:sldMk cId="1303515036" sldId="279"/>
            <ac:picMk id="29" creationId="{6FD4AF50-DE65-0448-F311-ECD8E7E1C1A4}"/>
          </ac:picMkLst>
        </pc:picChg>
        <pc:cxnChg chg="del">
          <ac:chgData name="Sebastiaan Maes" userId="2937946b-98c0-4228-9c12-6cd0dd8173ac" providerId="ADAL" clId="{BC2CDD6D-DFF5-404D-9AF1-6B03EEBEEE38}" dt="2023-12-25T09:18:59.970" v="4414" actId="478"/>
          <ac:cxnSpMkLst>
            <pc:docMk/>
            <pc:sldMk cId="1303515036" sldId="279"/>
            <ac:cxnSpMk id="33" creationId="{EAF5E1A0-F0AA-0CA0-371E-D1EACC7227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35935-980C-4DDB-9C22-45D98B64E45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B807C29-CB54-4B20-8EFD-7AB540A1BD79}">
      <dgm:prSet/>
      <dgm:spPr/>
      <dgm:t>
        <a:bodyPr/>
        <a:lstStyle/>
        <a:p>
          <a:r>
            <a:rPr lang="nl-BE"/>
            <a:t>Doel</a:t>
          </a:r>
          <a:endParaRPr lang="en-US"/>
        </a:p>
      </dgm:t>
    </dgm:pt>
    <dgm:pt modelId="{39EE8D05-AADD-4D1B-807B-E172F6274DE3}" type="parTrans" cxnId="{DAF310B6-880D-4A2F-AB4C-C83E42E3226A}">
      <dgm:prSet/>
      <dgm:spPr/>
      <dgm:t>
        <a:bodyPr/>
        <a:lstStyle/>
        <a:p>
          <a:endParaRPr lang="en-US"/>
        </a:p>
      </dgm:t>
    </dgm:pt>
    <dgm:pt modelId="{8D42626B-D273-4160-A221-129ACE78D10E}" type="sibTrans" cxnId="{DAF310B6-880D-4A2F-AB4C-C83E42E3226A}">
      <dgm:prSet/>
      <dgm:spPr/>
      <dgm:t>
        <a:bodyPr/>
        <a:lstStyle/>
        <a:p>
          <a:endParaRPr lang="en-US"/>
        </a:p>
      </dgm:t>
    </dgm:pt>
    <dgm:pt modelId="{71A4233B-FA57-4D0F-B550-B0904F67F056}">
      <dgm:prSet/>
      <dgm:spPr/>
      <dgm:t>
        <a:bodyPr/>
        <a:lstStyle/>
        <a:p>
          <a:r>
            <a:rPr lang="nl-BE"/>
            <a:t>Naamconventie</a:t>
          </a:r>
          <a:endParaRPr lang="en-US"/>
        </a:p>
      </dgm:t>
    </dgm:pt>
    <dgm:pt modelId="{2E9EB97C-4718-4C8D-8186-B60BFC20BE0A}" type="parTrans" cxnId="{42D17905-E969-4444-8FBE-D7E26A96AC8A}">
      <dgm:prSet/>
      <dgm:spPr/>
      <dgm:t>
        <a:bodyPr/>
        <a:lstStyle/>
        <a:p>
          <a:endParaRPr lang="en-US"/>
        </a:p>
      </dgm:t>
    </dgm:pt>
    <dgm:pt modelId="{EC3A0CF7-CE94-4A05-A782-61D8D88DBD69}" type="sibTrans" cxnId="{42D17905-E969-4444-8FBE-D7E26A96AC8A}">
      <dgm:prSet/>
      <dgm:spPr/>
      <dgm:t>
        <a:bodyPr/>
        <a:lstStyle/>
        <a:p>
          <a:endParaRPr lang="en-US"/>
        </a:p>
      </dgm:t>
    </dgm:pt>
    <dgm:pt modelId="{A3084E89-680D-4A82-9E1B-F4FB3EDB3410}">
      <dgm:prSet/>
      <dgm:spPr/>
      <dgm:t>
        <a:bodyPr/>
        <a:lstStyle/>
        <a:p>
          <a:r>
            <a:rPr lang="nl-BE"/>
            <a:t>Opbouw</a:t>
          </a:r>
          <a:endParaRPr lang="en-US"/>
        </a:p>
      </dgm:t>
    </dgm:pt>
    <dgm:pt modelId="{514F7C9E-92CF-4DF1-9DBA-B9B45B03ADF1}" type="parTrans" cxnId="{4BB93F7E-B90A-4B66-A621-B6AA06F9315C}">
      <dgm:prSet/>
      <dgm:spPr/>
      <dgm:t>
        <a:bodyPr/>
        <a:lstStyle/>
        <a:p>
          <a:endParaRPr lang="en-US"/>
        </a:p>
      </dgm:t>
    </dgm:pt>
    <dgm:pt modelId="{912F166A-C29B-4AE9-9BF9-3DBCEB94E34C}" type="sibTrans" cxnId="{4BB93F7E-B90A-4B66-A621-B6AA06F9315C}">
      <dgm:prSet/>
      <dgm:spPr/>
      <dgm:t>
        <a:bodyPr/>
        <a:lstStyle/>
        <a:p>
          <a:endParaRPr lang="en-US"/>
        </a:p>
      </dgm:t>
    </dgm:pt>
    <dgm:pt modelId="{F98DEE4C-B314-4EDE-BC0C-64D6D31C2297}">
      <dgm:prSet/>
      <dgm:spPr/>
      <dgm:t>
        <a:bodyPr/>
        <a:lstStyle/>
        <a:p>
          <a:r>
            <a:rPr lang="nl-BE"/>
            <a:t>Recyclerview</a:t>
          </a:r>
          <a:endParaRPr lang="en-US"/>
        </a:p>
      </dgm:t>
    </dgm:pt>
    <dgm:pt modelId="{8FE41DF3-CDBA-4666-8CB8-4E60504A100F}" type="parTrans" cxnId="{2842E7F5-48E4-4ABB-AD40-43A3BEC8A9A6}">
      <dgm:prSet/>
      <dgm:spPr/>
      <dgm:t>
        <a:bodyPr/>
        <a:lstStyle/>
        <a:p>
          <a:endParaRPr lang="en-US"/>
        </a:p>
      </dgm:t>
    </dgm:pt>
    <dgm:pt modelId="{1ACBC66A-DE80-4DF1-BA44-A84CB5BB697C}" type="sibTrans" cxnId="{2842E7F5-48E4-4ABB-AD40-43A3BEC8A9A6}">
      <dgm:prSet/>
      <dgm:spPr/>
      <dgm:t>
        <a:bodyPr/>
        <a:lstStyle/>
        <a:p>
          <a:endParaRPr lang="en-US"/>
        </a:p>
      </dgm:t>
    </dgm:pt>
    <dgm:pt modelId="{09A2AC1F-5760-45E2-B6E6-609B447A4F1D}">
      <dgm:prSet/>
      <dgm:spPr/>
      <dgm:t>
        <a:bodyPr/>
        <a:lstStyle/>
        <a:p>
          <a:r>
            <a:rPr lang="nl-BE"/>
            <a:t>Doorgeven data</a:t>
          </a:r>
          <a:endParaRPr lang="en-US"/>
        </a:p>
      </dgm:t>
    </dgm:pt>
    <dgm:pt modelId="{52A6B45A-8F01-4EE0-BF62-ECFCB187B478}" type="parTrans" cxnId="{EE246615-779D-4260-8C6C-997D5FF91382}">
      <dgm:prSet/>
      <dgm:spPr/>
      <dgm:t>
        <a:bodyPr/>
        <a:lstStyle/>
        <a:p>
          <a:endParaRPr lang="en-US"/>
        </a:p>
      </dgm:t>
    </dgm:pt>
    <dgm:pt modelId="{90F7EB97-DF53-4BEC-A021-7AE2D405CC9A}" type="sibTrans" cxnId="{EE246615-779D-4260-8C6C-997D5FF91382}">
      <dgm:prSet/>
      <dgm:spPr/>
      <dgm:t>
        <a:bodyPr/>
        <a:lstStyle/>
        <a:p>
          <a:endParaRPr lang="en-US"/>
        </a:p>
      </dgm:t>
    </dgm:pt>
    <dgm:pt modelId="{C6F6605A-DFA6-420C-A7CC-BF1C641992F1}">
      <dgm:prSet/>
      <dgm:spPr/>
      <dgm:t>
        <a:bodyPr/>
        <a:lstStyle/>
        <a:p>
          <a:r>
            <a:rPr lang="nl-BE"/>
            <a:t>Room</a:t>
          </a:r>
          <a:endParaRPr lang="en-US"/>
        </a:p>
      </dgm:t>
    </dgm:pt>
    <dgm:pt modelId="{EB9220B0-441B-4476-8D52-F4A9D566C937}" type="parTrans" cxnId="{F2F12814-965D-46DC-9CAA-545D77CB1355}">
      <dgm:prSet/>
      <dgm:spPr/>
      <dgm:t>
        <a:bodyPr/>
        <a:lstStyle/>
        <a:p>
          <a:endParaRPr lang="en-US"/>
        </a:p>
      </dgm:t>
    </dgm:pt>
    <dgm:pt modelId="{A20F4837-3A9E-4116-B75E-FD9CB2C535C2}" type="sibTrans" cxnId="{F2F12814-965D-46DC-9CAA-545D77CB1355}">
      <dgm:prSet/>
      <dgm:spPr/>
      <dgm:t>
        <a:bodyPr/>
        <a:lstStyle/>
        <a:p>
          <a:endParaRPr lang="en-US"/>
        </a:p>
      </dgm:t>
    </dgm:pt>
    <dgm:pt modelId="{CE769CE3-738A-4CF2-9654-C2831036B076}">
      <dgm:prSet/>
      <dgm:spPr/>
      <dgm:t>
        <a:bodyPr/>
        <a:lstStyle/>
        <a:p>
          <a:r>
            <a:rPr lang="nl-BE"/>
            <a:t>Grafieken</a:t>
          </a:r>
          <a:endParaRPr lang="en-US"/>
        </a:p>
      </dgm:t>
    </dgm:pt>
    <dgm:pt modelId="{7B736AC3-C85F-4699-AFFD-63E0E0C4B445}" type="parTrans" cxnId="{EFF1F416-8149-457E-94F4-7863C317BB05}">
      <dgm:prSet/>
      <dgm:spPr/>
      <dgm:t>
        <a:bodyPr/>
        <a:lstStyle/>
        <a:p>
          <a:endParaRPr lang="en-US"/>
        </a:p>
      </dgm:t>
    </dgm:pt>
    <dgm:pt modelId="{A37A4895-5F88-4D41-8C44-B311A12E157B}" type="sibTrans" cxnId="{EFF1F416-8149-457E-94F4-7863C317BB05}">
      <dgm:prSet/>
      <dgm:spPr/>
      <dgm:t>
        <a:bodyPr/>
        <a:lstStyle/>
        <a:p>
          <a:endParaRPr lang="en-US"/>
        </a:p>
      </dgm:t>
    </dgm:pt>
    <dgm:pt modelId="{5982C178-D58A-4BED-91C5-DCDEF1E93B80}">
      <dgm:prSet/>
      <dgm:spPr/>
      <dgm:t>
        <a:bodyPr/>
        <a:lstStyle/>
        <a:p>
          <a:r>
            <a:rPr lang="nl-BE"/>
            <a:t>Updaten assets</a:t>
          </a:r>
          <a:endParaRPr lang="en-US"/>
        </a:p>
      </dgm:t>
    </dgm:pt>
    <dgm:pt modelId="{9DE73DF1-1123-4062-AEFD-928FDE6FF3D2}" type="parTrans" cxnId="{090E14C1-3ABF-4A22-A853-DB8A2CEC2B27}">
      <dgm:prSet/>
      <dgm:spPr/>
      <dgm:t>
        <a:bodyPr/>
        <a:lstStyle/>
        <a:p>
          <a:endParaRPr lang="en-US"/>
        </a:p>
      </dgm:t>
    </dgm:pt>
    <dgm:pt modelId="{D220493D-081D-4B35-8926-9ED8AED08683}" type="sibTrans" cxnId="{090E14C1-3ABF-4A22-A853-DB8A2CEC2B27}">
      <dgm:prSet/>
      <dgm:spPr/>
      <dgm:t>
        <a:bodyPr/>
        <a:lstStyle/>
        <a:p>
          <a:endParaRPr lang="en-US"/>
        </a:p>
      </dgm:t>
    </dgm:pt>
    <dgm:pt modelId="{6B9B20F0-0ACD-4E59-8EE5-3D9E5C6BC3EC}" type="pres">
      <dgm:prSet presAssocID="{D2435935-980C-4DDB-9C22-45D98B64E450}" presName="vert0" presStyleCnt="0">
        <dgm:presLayoutVars>
          <dgm:dir/>
          <dgm:animOne val="branch"/>
          <dgm:animLvl val="lvl"/>
        </dgm:presLayoutVars>
      </dgm:prSet>
      <dgm:spPr/>
    </dgm:pt>
    <dgm:pt modelId="{95A9A4EE-49AF-4261-8356-4240482C4A24}" type="pres">
      <dgm:prSet presAssocID="{AB807C29-CB54-4B20-8EFD-7AB540A1BD79}" presName="thickLine" presStyleLbl="alignNode1" presStyleIdx="0" presStyleCnt="8"/>
      <dgm:spPr/>
    </dgm:pt>
    <dgm:pt modelId="{D60722E2-4C10-40FC-8956-01C0D9EC03BB}" type="pres">
      <dgm:prSet presAssocID="{AB807C29-CB54-4B20-8EFD-7AB540A1BD79}" presName="horz1" presStyleCnt="0"/>
      <dgm:spPr/>
    </dgm:pt>
    <dgm:pt modelId="{73B381C5-73D3-4720-B404-8A4266C04C51}" type="pres">
      <dgm:prSet presAssocID="{AB807C29-CB54-4B20-8EFD-7AB540A1BD79}" presName="tx1" presStyleLbl="revTx" presStyleIdx="0" presStyleCnt="8"/>
      <dgm:spPr/>
    </dgm:pt>
    <dgm:pt modelId="{93E08850-3CBA-4AAD-88B8-3A90FDB0CA89}" type="pres">
      <dgm:prSet presAssocID="{AB807C29-CB54-4B20-8EFD-7AB540A1BD79}" presName="vert1" presStyleCnt="0"/>
      <dgm:spPr/>
    </dgm:pt>
    <dgm:pt modelId="{20E8D64A-91BF-472A-8F40-E59F1EEECDDF}" type="pres">
      <dgm:prSet presAssocID="{71A4233B-FA57-4D0F-B550-B0904F67F056}" presName="thickLine" presStyleLbl="alignNode1" presStyleIdx="1" presStyleCnt="8"/>
      <dgm:spPr/>
    </dgm:pt>
    <dgm:pt modelId="{B8B2FA9F-6030-4A03-B230-3574B3E08632}" type="pres">
      <dgm:prSet presAssocID="{71A4233B-FA57-4D0F-B550-B0904F67F056}" presName="horz1" presStyleCnt="0"/>
      <dgm:spPr/>
    </dgm:pt>
    <dgm:pt modelId="{3082D18D-7235-447D-BD1E-E54AC92C71B2}" type="pres">
      <dgm:prSet presAssocID="{71A4233B-FA57-4D0F-B550-B0904F67F056}" presName="tx1" presStyleLbl="revTx" presStyleIdx="1" presStyleCnt="8"/>
      <dgm:spPr/>
    </dgm:pt>
    <dgm:pt modelId="{E973411F-1627-479E-8641-2362908A8279}" type="pres">
      <dgm:prSet presAssocID="{71A4233B-FA57-4D0F-B550-B0904F67F056}" presName="vert1" presStyleCnt="0"/>
      <dgm:spPr/>
    </dgm:pt>
    <dgm:pt modelId="{2DF76D78-C532-4ED8-B4F6-ADD84E004208}" type="pres">
      <dgm:prSet presAssocID="{A3084E89-680D-4A82-9E1B-F4FB3EDB3410}" presName="thickLine" presStyleLbl="alignNode1" presStyleIdx="2" presStyleCnt="8"/>
      <dgm:spPr/>
    </dgm:pt>
    <dgm:pt modelId="{079236F4-94E0-409C-82A5-DBE6536A40B3}" type="pres">
      <dgm:prSet presAssocID="{A3084E89-680D-4A82-9E1B-F4FB3EDB3410}" presName="horz1" presStyleCnt="0"/>
      <dgm:spPr/>
    </dgm:pt>
    <dgm:pt modelId="{950DBEE7-E90C-4FD5-A515-4EEF75C956E0}" type="pres">
      <dgm:prSet presAssocID="{A3084E89-680D-4A82-9E1B-F4FB3EDB3410}" presName="tx1" presStyleLbl="revTx" presStyleIdx="2" presStyleCnt="8"/>
      <dgm:spPr/>
    </dgm:pt>
    <dgm:pt modelId="{306C1AEC-941B-423A-A707-DD07E0DC1514}" type="pres">
      <dgm:prSet presAssocID="{A3084E89-680D-4A82-9E1B-F4FB3EDB3410}" presName="vert1" presStyleCnt="0"/>
      <dgm:spPr/>
    </dgm:pt>
    <dgm:pt modelId="{D0F40DBB-E835-497B-AC68-2BB9CCB29FF8}" type="pres">
      <dgm:prSet presAssocID="{F98DEE4C-B314-4EDE-BC0C-64D6D31C2297}" presName="thickLine" presStyleLbl="alignNode1" presStyleIdx="3" presStyleCnt="8"/>
      <dgm:spPr/>
    </dgm:pt>
    <dgm:pt modelId="{1C31EF8A-595E-426C-BD10-1B9CFDA3C063}" type="pres">
      <dgm:prSet presAssocID="{F98DEE4C-B314-4EDE-BC0C-64D6D31C2297}" presName="horz1" presStyleCnt="0"/>
      <dgm:spPr/>
    </dgm:pt>
    <dgm:pt modelId="{71DB1468-89AC-4F3D-A00C-FA593531B63E}" type="pres">
      <dgm:prSet presAssocID="{F98DEE4C-B314-4EDE-BC0C-64D6D31C2297}" presName="tx1" presStyleLbl="revTx" presStyleIdx="3" presStyleCnt="8"/>
      <dgm:spPr/>
    </dgm:pt>
    <dgm:pt modelId="{98BBCBD4-DA8F-4361-A319-A4A2641BEDDD}" type="pres">
      <dgm:prSet presAssocID="{F98DEE4C-B314-4EDE-BC0C-64D6D31C2297}" presName="vert1" presStyleCnt="0"/>
      <dgm:spPr/>
    </dgm:pt>
    <dgm:pt modelId="{CDCC3CC2-056F-4C3D-B006-79FFAD67C979}" type="pres">
      <dgm:prSet presAssocID="{09A2AC1F-5760-45E2-B6E6-609B447A4F1D}" presName="thickLine" presStyleLbl="alignNode1" presStyleIdx="4" presStyleCnt="8"/>
      <dgm:spPr/>
    </dgm:pt>
    <dgm:pt modelId="{F2E9106E-F81C-4446-9E72-BF08276DEB9A}" type="pres">
      <dgm:prSet presAssocID="{09A2AC1F-5760-45E2-B6E6-609B447A4F1D}" presName="horz1" presStyleCnt="0"/>
      <dgm:spPr/>
    </dgm:pt>
    <dgm:pt modelId="{F708C574-2337-4E6C-828E-07CBB7BA19D1}" type="pres">
      <dgm:prSet presAssocID="{09A2AC1F-5760-45E2-B6E6-609B447A4F1D}" presName="tx1" presStyleLbl="revTx" presStyleIdx="4" presStyleCnt="8"/>
      <dgm:spPr/>
    </dgm:pt>
    <dgm:pt modelId="{981B14BD-033E-4CC9-ADEB-1238B485A231}" type="pres">
      <dgm:prSet presAssocID="{09A2AC1F-5760-45E2-B6E6-609B447A4F1D}" presName="vert1" presStyleCnt="0"/>
      <dgm:spPr/>
    </dgm:pt>
    <dgm:pt modelId="{7CBD3635-5EA0-4874-B06A-B0AF043AE343}" type="pres">
      <dgm:prSet presAssocID="{C6F6605A-DFA6-420C-A7CC-BF1C641992F1}" presName="thickLine" presStyleLbl="alignNode1" presStyleIdx="5" presStyleCnt="8"/>
      <dgm:spPr/>
    </dgm:pt>
    <dgm:pt modelId="{796FD0CB-1EEF-4BBA-BBCE-B9067E47B41E}" type="pres">
      <dgm:prSet presAssocID="{C6F6605A-DFA6-420C-A7CC-BF1C641992F1}" presName="horz1" presStyleCnt="0"/>
      <dgm:spPr/>
    </dgm:pt>
    <dgm:pt modelId="{DDBEDFDE-A126-4A58-BEB1-6B3995196562}" type="pres">
      <dgm:prSet presAssocID="{C6F6605A-DFA6-420C-A7CC-BF1C641992F1}" presName="tx1" presStyleLbl="revTx" presStyleIdx="5" presStyleCnt="8"/>
      <dgm:spPr/>
    </dgm:pt>
    <dgm:pt modelId="{2BA48F85-7FCE-4633-A09D-7BC14054C393}" type="pres">
      <dgm:prSet presAssocID="{C6F6605A-DFA6-420C-A7CC-BF1C641992F1}" presName="vert1" presStyleCnt="0"/>
      <dgm:spPr/>
    </dgm:pt>
    <dgm:pt modelId="{C7DF6BC2-9F60-4C79-AA64-242CD2C4B771}" type="pres">
      <dgm:prSet presAssocID="{CE769CE3-738A-4CF2-9654-C2831036B076}" presName="thickLine" presStyleLbl="alignNode1" presStyleIdx="6" presStyleCnt="8"/>
      <dgm:spPr/>
    </dgm:pt>
    <dgm:pt modelId="{874B219C-E459-4D7D-A8EB-742DED409AD7}" type="pres">
      <dgm:prSet presAssocID="{CE769CE3-738A-4CF2-9654-C2831036B076}" presName="horz1" presStyleCnt="0"/>
      <dgm:spPr/>
    </dgm:pt>
    <dgm:pt modelId="{849CD6BE-A0FD-4377-9E77-D3B366D7E0CD}" type="pres">
      <dgm:prSet presAssocID="{CE769CE3-738A-4CF2-9654-C2831036B076}" presName="tx1" presStyleLbl="revTx" presStyleIdx="6" presStyleCnt="8"/>
      <dgm:spPr/>
    </dgm:pt>
    <dgm:pt modelId="{4ADABF1D-D825-4071-9B56-69BF872493AB}" type="pres">
      <dgm:prSet presAssocID="{CE769CE3-738A-4CF2-9654-C2831036B076}" presName="vert1" presStyleCnt="0"/>
      <dgm:spPr/>
    </dgm:pt>
    <dgm:pt modelId="{EE2A7545-3F9F-4B9B-A102-E18ED426207F}" type="pres">
      <dgm:prSet presAssocID="{5982C178-D58A-4BED-91C5-DCDEF1E93B80}" presName="thickLine" presStyleLbl="alignNode1" presStyleIdx="7" presStyleCnt="8"/>
      <dgm:spPr/>
    </dgm:pt>
    <dgm:pt modelId="{EA727999-ADA2-4762-8F18-9DC78566C286}" type="pres">
      <dgm:prSet presAssocID="{5982C178-D58A-4BED-91C5-DCDEF1E93B80}" presName="horz1" presStyleCnt="0"/>
      <dgm:spPr/>
    </dgm:pt>
    <dgm:pt modelId="{8DB8D5E2-B092-4193-9C9E-B2C7C12A4FA7}" type="pres">
      <dgm:prSet presAssocID="{5982C178-D58A-4BED-91C5-DCDEF1E93B80}" presName="tx1" presStyleLbl="revTx" presStyleIdx="7" presStyleCnt="8"/>
      <dgm:spPr/>
    </dgm:pt>
    <dgm:pt modelId="{73463C13-0EF3-478F-A032-39BE039D1232}" type="pres">
      <dgm:prSet presAssocID="{5982C178-D58A-4BED-91C5-DCDEF1E93B80}" presName="vert1" presStyleCnt="0"/>
      <dgm:spPr/>
    </dgm:pt>
  </dgm:ptLst>
  <dgm:cxnLst>
    <dgm:cxn modelId="{E1DE3001-9677-470B-B776-B06BE8FC5736}" type="presOf" srcId="{CE769CE3-738A-4CF2-9654-C2831036B076}" destId="{849CD6BE-A0FD-4377-9E77-D3B366D7E0CD}" srcOrd="0" destOrd="0" presId="urn:microsoft.com/office/officeart/2008/layout/LinedList"/>
    <dgm:cxn modelId="{42D17905-E969-4444-8FBE-D7E26A96AC8A}" srcId="{D2435935-980C-4DDB-9C22-45D98B64E450}" destId="{71A4233B-FA57-4D0F-B550-B0904F67F056}" srcOrd="1" destOrd="0" parTransId="{2E9EB97C-4718-4C8D-8186-B60BFC20BE0A}" sibTransId="{EC3A0CF7-CE94-4A05-A782-61D8D88DBD69}"/>
    <dgm:cxn modelId="{F2F12814-965D-46DC-9CAA-545D77CB1355}" srcId="{D2435935-980C-4DDB-9C22-45D98B64E450}" destId="{C6F6605A-DFA6-420C-A7CC-BF1C641992F1}" srcOrd="5" destOrd="0" parTransId="{EB9220B0-441B-4476-8D52-F4A9D566C937}" sibTransId="{A20F4837-3A9E-4116-B75E-FD9CB2C535C2}"/>
    <dgm:cxn modelId="{EE246615-779D-4260-8C6C-997D5FF91382}" srcId="{D2435935-980C-4DDB-9C22-45D98B64E450}" destId="{09A2AC1F-5760-45E2-B6E6-609B447A4F1D}" srcOrd="4" destOrd="0" parTransId="{52A6B45A-8F01-4EE0-BF62-ECFCB187B478}" sibTransId="{90F7EB97-DF53-4BEC-A021-7AE2D405CC9A}"/>
    <dgm:cxn modelId="{EFF1F416-8149-457E-94F4-7863C317BB05}" srcId="{D2435935-980C-4DDB-9C22-45D98B64E450}" destId="{CE769CE3-738A-4CF2-9654-C2831036B076}" srcOrd="6" destOrd="0" parTransId="{7B736AC3-C85F-4699-AFFD-63E0E0C4B445}" sibTransId="{A37A4895-5F88-4D41-8C44-B311A12E157B}"/>
    <dgm:cxn modelId="{5F9FA334-A4C8-49E6-A311-C3C576F67DE9}" type="presOf" srcId="{09A2AC1F-5760-45E2-B6E6-609B447A4F1D}" destId="{F708C574-2337-4E6C-828E-07CBB7BA19D1}" srcOrd="0" destOrd="0" presId="urn:microsoft.com/office/officeart/2008/layout/LinedList"/>
    <dgm:cxn modelId="{A36BC769-01AD-4101-82B7-6689FB4C4BFA}" type="presOf" srcId="{AB807C29-CB54-4B20-8EFD-7AB540A1BD79}" destId="{73B381C5-73D3-4720-B404-8A4266C04C51}" srcOrd="0" destOrd="0" presId="urn:microsoft.com/office/officeart/2008/layout/LinedList"/>
    <dgm:cxn modelId="{A0755C75-4B56-4991-8088-31F76BBB051D}" type="presOf" srcId="{F98DEE4C-B314-4EDE-BC0C-64D6D31C2297}" destId="{71DB1468-89AC-4F3D-A00C-FA593531B63E}" srcOrd="0" destOrd="0" presId="urn:microsoft.com/office/officeart/2008/layout/LinedList"/>
    <dgm:cxn modelId="{4BB93F7E-B90A-4B66-A621-B6AA06F9315C}" srcId="{D2435935-980C-4DDB-9C22-45D98B64E450}" destId="{A3084E89-680D-4A82-9E1B-F4FB3EDB3410}" srcOrd="2" destOrd="0" parTransId="{514F7C9E-92CF-4DF1-9DBA-B9B45B03ADF1}" sibTransId="{912F166A-C29B-4AE9-9BF9-3DBCEB94E34C}"/>
    <dgm:cxn modelId="{79F17C84-8408-40F5-A0E5-D02039B6A15E}" type="presOf" srcId="{71A4233B-FA57-4D0F-B550-B0904F67F056}" destId="{3082D18D-7235-447D-BD1E-E54AC92C71B2}" srcOrd="0" destOrd="0" presId="urn:microsoft.com/office/officeart/2008/layout/LinedList"/>
    <dgm:cxn modelId="{CD51D58E-EE60-446C-9F4A-238806691679}" type="presOf" srcId="{A3084E89-680D-4A82-9E1B-F4FB3EDB3410}" destId="{950DBEE7-E90C-4FD5-A515-4EEF75C956E0}" srcOrd="0" destOrd="0" presId="urn:microsoft.com/office/officeart/2008/layout/LinedList"/>
    <dgm:cxn modelId="{DAF310B6-880D-4A2F-AB4C-C83E42E3226A}" srcId="{D2435935-980C-4DDB-9C22-45D98B64E450}" destId="{AB807C29-CB54-4B20-8EFD-7AB540A1BD79}" srcOrd="0" destOrd="0" parTransId="{39EE8D05-AADD-4D1B-807B-E172F6274DE3}" sibTransId="{8D42626B-D273-4160-A221-129ACE78D10E}"/>
    <dgm:cxn modelId="{B9242FBB-81F4-441D-A62C-7DED433D8377}" type="presOf" srcId="{C6F6605A-DFA6-420C-A7CC-BF1C641992F1}" destId="{DDBEDFDE-A126-4A58-BEB1-6B3995196562}" srcOrd="0" destOrd="0" presId="urn:microsoft.com/office/officeart/2008/layout/LinedList"/>
    <dgm:cxn modelId="{090E14C1-3ABF-4A22-A853-DB8A2CEC2B27}" srcId="{D2435935-980C-4DDB-9C22-45D98B64E450}" destId="{5982C178-D58A-4BED-91C5-DCDEF1E93B80}" srcOrd="7" destOrd="0" parTransId="{9DE73DF1-1123-4062-AEFD-928FDE6FF3D2}" sibTransId="{D220493D-081D-4B35-8926-9ED8AED08683}"/>
    <dgm:cxn modelId="{AE4E93D9-122B-4EF5-86D5-540A3A038701}" type="presOf" srcId="{D2435935-980C-4DDB-9C22-45D98B64E450}" destId="{6B9B20F0-0ACD-4E59-8EE5-3D9E5C6BC3EC}" srcOrd="0" destOrd="0" presId="urn:microsoft.com/office/officeart/2008/layout/LinedList"/>
    <dgm:cxn modelId="{115689F2-FD79-4510-935F-C8581F684A40}" type="presOf" srcId="{5982C178-D58A-4BED-91C5-DCDEF1E93B80}" destId="{8DB8D5E2-B092-4193-9C9E-B2C7C12A4FA7}" srcOrd="0" destOrd="0" presId="urn:microsoft.com/office/officeart/2008/layout/LinedList"/>
    <dgm:cxn modelId="{2842E7F5-48E4-4ABB-AD40-43A3BEC8A9A6}" srcId="{D2435935-980C-4DDB-9C22-45D98B64E450}" destId="{F98DEE4C-B314-4EDE-BC0C-64D6D31C2297}" srcOrd="3" destOrd="0" parTransId="{8FE41DF3-CDBA-4666-8CB8-4E60504A100F}" sibTransId="{1ACBC66A-DE80-4DF1-BA44-A84CB5BB697C}"/>
    <dgm:cxn modelId="{159F7767-AE56-4235-876F-AB453382809C}" type="presParOf" srcId="{6B9B20F0-0ACD-4E59-8EE5-3D9E5C6BC3EC}" destId="{95A9A4EE-49AF-4261-8356-4240482C4A24}" srcOrd="0" destOrd="0" presId="urn:microsoft.com/office/officeart/2008/layout/LinedList"/>
    <dgm:cxn modelId="{07705299-0ADE-4561-9243-63A36D7182C6}" type="presParOf" srcId="{6B9B20F0-0ACD-4E59-8EE5-3D9E5C6BC3EC}" destId="{D60722E2-4C10-40FC-8956-01C0D9EC03BB}" srcOrd="1" destOrd="0" presId="urn:microsoft.com/office/officeart/2008/layout/LinedList"/>
    <dgm:cxn modelId="{245FB023-66C9-446D-9AD5-5EDC3AC70D36}" type="presParOf" srcId="{D60722E2-4C10-40FC-8956-01C0D9EC03BB}" destId="{73B381C5-73D3-4720-B404-8A4266C04C51}" srcOrd="0" destOrd="0" presId="urn:microsoft.com/office/officeart/2008/layout/LinedList"/>
    <dgm:cxn modelId="{B28A6C73-43B8-4CF3-9D06-3A42BEA76F6F}" type="presParOf" srcId="{D60722E2-4C10-40FC-8956-01C0D9EC03BB}" destId="{93E08850-3CBA-4AAD-88B8-3A90FDB0CA89}" srcOrd="1" destOrd="0" presId="urn:microsoft.com/office/officeart/2008/layout/LinedList"/>
    <dgm:cxn modelId="{A0878492-2FFD-4139-979D-A5C2A2F10B30}" type="presParOf" srcId="{6B9B20F0-0ACD-4E59-8EE5-3D9E5C6BC3EC}" destId="{20E8D64A-91BF-472A-8F40-E59F1EEECDDF}" srcOrd="2" destOrd="0" presId="urn:microsoft.com/office/officeart/2008/layout/LinedList"/>
    <dgm:cxn modelId="{3FECD02F-FAD4-44D2-AF38-9BD52EFB2977}" type="presParOf" srcId="{6B9B20F0-0ACD-4E59-8EE5-3D9E5C6BC3EC}" destId="{B8B2FA9F-6030-4A03-B230-3574B3E08632}" srcOrd="3" destOrd="0" presId="urn:microsoft.com/office/officeart/2008/layout/LinedList"/>
    <dgm:cxn modelId="{F1A22107-5A73-4FB1-8C94-1253044CED85}" type="presParOf" srcId="{B8B2FA9F-6030-4A03-B230-3574B3E08632}" destId="{3082D18D-7235-447D-BD1E-E54AC92C71B2}" srcOrd="0" destOrd="0" presId="urn:microsoft.com/office/officeart/2008/layout/LinedList"/>
    <dgm:cxn modelId="{3A5BC033-7AB6-4BE4-BCE0-EB618E211CDB}" type="presParOf" srcId="{B8B2FA9F-6030-4A03-B230-3574B3E08632}" destId="{E973411F-1627-479E-8641-2362908A8279}" srcOrd="1" destOrd="0" presId="urn:microsoft.com/office/officeart/2008/layout/LinedList"/>
    <dgm:cxn modelId="{77B06D5E-0550-42EC-AB71-149377E19022}" type="presParOf" srcId="{6B9B20F0-0ACD-4E59-8EE5-3D9E5C6BC3EC}" destId="{2DF76D78-C532-4ED8-B4F6-ADD84E004208}" srcOrd="4" destOrd="0" presId="urn:microsoft.com/office/officeart/2008/layout/LinedList"/>
    <dgm:cxn modelId="{3A090E50-83F3-4D16-B2BE-DFCE5CDBC949}" type="presParOf" srcId="{6B9B20F0-0ACD-4E59-8EE5-3D9E5C6BC3EC}" destId="{079236F4-94E0-409C-82A5-DBE6536A40B3}" srcOrd="5" destOrd="0" presId="urn:microsoft.com/office/officeart/2008/layout/LinedList"/>
    <dgm:cxn modelId="{457BED2B-6982-4AB7-9980-11FF5435B842}" type="presParOf" srcId="{079236F4-94E0-409C-82A5-DBE6536A40B3}" destId="{950DBEE7-E90C-4FD5-A515-4EEF75C956E0}" srcOrd="0" destOrd="0" presId="urn:microsoft.com/office/officeart/2008/layout/LinedList"/>
    <dgm:cxn modelId="{6FF29522-86F9-49E4-BBFC-31D102104E58}" type="presParOf" srcId="{079236F4-94E0-409C-82A5-DBE6536A40B3}" destId="{306C1AEC-941B-423A-A707-DD07E0DC1514}" srcOrd="1" destOrd="0" presId="urn:microsoft.com/office/officeart/2008/layout/LinedList"/>
    <dgm:cxn modelId="{6FABE426-8EF0-40D5-B38E-7C0B3D0EF0B8}" type="presParOf" srcId="{6B9B20F0-0ACD-4E59-8EE5-3D9E5C6BC3EC}" destId="{D0F40DBB-E835-497B-AC68-2BB9CCB29FF8}" srcOrd="6" destOrd="0" presId="urn:microsoft.com/office/officeart/2008/layout/LinedList"/>
    <dgm:cxn modelId="{03541503-F4D6-447D-90EE-F6F3F845A322}" type="presParOf" srcId="{6B9B20F0-0ACD-4E59-8EE5-3D9E5C6BC3EC}" destId="{1C31EF8A-595E-426C-BD10-1B9CFDA3C063}" srcOrd="7" destOrd="0" presId="urn:microsoft.com/office/officeart/2008/layout/LinedList"/>
    <dgm:cxn modelId="{EFB04BE0-2E69-4BA0-9032-7A72CE062B0B}" type="presParOf" srcId="{1C31EF8A-595E-426C-BD10-1B9CFDA3C063}" destId="{71DB1468-89AC-4F3D-A00C-FA593531B63E}" srcOrd="0" destOrd="0" presId="urn:microsoft.com/office/officeart/2008/layout/LinedList"/>
    <dgm:cxn modelId="{2CB8ED92-41A8-4E64-ADBB-4D2F753422D3}" type="presParOf" srcId="{1C31EF8A-595E-426C-BD10-1B9CFDA3C063}" destId="{98BBCBD4-DA8F-4361-A319-A4A2641BEDDD}" srcOrd="1" destOrd="0" presId="urn:microsoft.com/office/officeart/2008/layout/LinedList"/>
    <dgm:cxn modelId="{457842AD-E3CE-461C-BC68-E9907CF833D2}" type="presParOf" srcId="{6B9B20F0-0ACD-4E59-8EE5-3D9E5C6BC3EC}" destId="{CDCC3CC2-056F-4C3D-B006-79FFAD67C979}" srcOrd="8" destOrd="0" presId="urn:microsoft.com/office/officeart/2008/layout/LinedList"/>
    <dgm:cxn modelId="{86C9893C-BAF5-4F2D-8596-CF2292759F36}" type="presParOf" srcId="{6B9B20F0-0ACD-4E59-8EE5-3D9E5C6BC3EC}" destId="{F2E9106E-F81C-4446-9E72-BF08276DEB9A}" srcOrd="9" destOrd="0" presId="urn:microsoft.com/office/officeart/2008/layout/LinedList"/>
    <dgm:cxn modelId="{2ABD5550-53AA-4ADA-B7F6-2EC813006A63}" type="presParOf" srcId="{F2E9106E-F81C-4446-9E72-BF08276DEB9A}" destId="{F708C574-2337-4E6C-828E-07CBB7BA19D1}" srcOrd="0" destOrd="0" presId="urn:microsoft.com/office/officeart/2008/layout/LinedList"/>
    <dgm:cxn modelId="{0A5916F9-8A2B-4CFB-BB22-E913882098D0}" type="presParOf" srcId="{F2E9106E-F81C-4446-9E72-BF08276DEB9A}" destId="{981B14BD-033E-4CC9-ADEB-1238B485A231}" srcOrd="1" destOrd="0" presId="urn:microsoft.com/office/officeart/2008/layout/LinedList"/>
    <dgm:cxn modelId="{68B6805D-F19E-4334-8805-B9C054624337}" type="presParOf" srcId="{6B9B20F0-0ACD-4E59-8EE5-3D9E5C6BC3EC}" destId="{7CBD3635-5EA0-4874-B06A-B0AF043AE343}" srcOrd="10" destOrd="0" presId="urn:microsoft.com/office/officeart/2008/layout/LinedList"/>
    <dgm:cxn modelId="{DCD45089-2227-4565-89EC-22C5628FDEB8}" type="presParOf" srcId="{6B9B20F0-0ACD-4E59-8EE5-3D9E5C6BC3EC}" destId="{796FD0CB-1EEF-4BBA-BBCE-B9067E47B41E}" srcOrd="11" destOrd="0" presId="urn:microsoft.com/office/officeart/2008/layout/LinedList"/>
    <dgm:cxn modelId="{2FD96365-34B1-4B45-8772-55093085C27D}" type="presParOf" srcId="{796FD0CB-1EEF-4BBA-BBCE-B9067E47B41E}" destId="{DDBEDFDE-A126-4A58-BEB1-6B3995196562}" srcOrd="0" destOrd="0" presId="urn:microsoft.com/office/officeart/2008/layout/LinedList"/>
    <dgm:cxn modelId="{1EC23F62-E04C-40BF-B155-B68518D66F9B}" type="presParOf" srcId="{796FD0CB-1EEF-4BBA-BBCE-B9067E47B41E}" destId="{2BA48F85-7FCE-4633-A09D-7BC14054C393}" srcOrd="1" destOrd="0" presId="urn:microsoft.com/office/officeart/2008/layout/LinedList"/>
    <dgm:cxn modelId="{4395A718-4D7F-4435-BA3A-C5E596E31081}" type="presParOf" srcId="{6B9B20F0-0ACD-4E59-8EE5-3D9E5C6BC3EC}" destId="{C7DF6BC2-9F60-4C79-AA64-242CD2C4B771}" srcOrd="12" destOrd="0" presId="urn:microsoft.com/office/officeart/2008/layout/LinedList"/>
    <dgm:cxn modelId="{35E05A14-174B-4C04-A56E-6DC0B8CC083A}" type="presParOf" srcId="{6B9B20F0-0ACD-4E59-8EE5-3D9E5C6BC3EC}" destId="{874B219C-E459-4D7D-A8EB-742DED409AD7}" srcOrd="13" destOrd="0" presId="urn:microsoft.com/office/officeart/2008/layout/LinedList"/>
    <dgm:cxn modelId="{10CCFF73-F06A-490B-A4C0-44261934C85A}" type="presParOf" srcId="{874B219C-E459-4D7D-A8EB-742DED409AD7}" destId="{849CD6BE-A0FD-4377-9E77-D3B366D7E0CD}" srcOrd="0" destOrd="0" presId="urn:microsoft.com/office/officeart/2008/layout/LinedList"/>
    <dgm:cxn modelId="{8941874F-CFA6-45CE-8626-7279449D722A}" type="presParOf" srcId="{874B219C-E459-4D7D-A8EB-742DED409AD7}" destId="{4ADABF1D-D825-4071-9B56-69BF872493AB}" srcOrd="1" destOrd="0" presId="urn:microsoft.com/office/officeart/2008/layout/LinedList"/>
    <dgm:cxn modelId="{BEF14E0A-B2F4-4533-98A4-D3CBC0D61E52}" type="presParOf" srcId="{6B9B20F0-0ACD-4E59-8EE5-3D9E5C6BC3EC}" destId="{EE2A7545-3F9F-4B9B-A102-E18ED426207F}" srcOrd="14" destOrd="0" presId="urn:microsoft.com/office/officeart/2008/layout/LinedList"/>
    <dgm:cxn modelId="{ADA32DBD-B937-44C0-8155-24A16A427437}" type="presParOf" srcId="{6B9B20F0-0ACD-4E59-8EE5-3D9E5C6BC3EC}" destId="{EA727999-ADA2-4762-8F18-9DC78566C286}" srcOrd="15" destOrd="0" presId="urn:microsoft.com/office/officeart/2008/layout/LinedList"/>
    <dgm:cxn modelId="{ED3065DC-8822-48EF-8C32-48B3F7B26599}" type="presParOf" srcId="{EA727999-ADA2-4762-8F18-9DC78566C286}" destId="{8DB8D5E2-B092-4193-9C9E-B2C7C12A4FA7}" srcOrd="0" destOrd="0" presId="urn:microsoft.com/office/officeart/2008/layout/LinedList"/>
    <dgm:cxn modelId="{CAEECF78-5B99-4620-B9BD-FA51D3B45482}" type="presParOf" srcId="{EA727999-ADA2-4762-8F18-9DC78566C286}" destId="{73463C13-0EF3-478F-A032-39BE039D123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9A4EE-49AF-4261-8356-4240482C4A24}">
      <dsp:nvSpPr>
        <dsp:cNvPr id="0" name=""/>
        <dsp:cNvSpPr/>
      </dsp:nvSpPr>
      <dsp:spPr>
        <a:xfrm>
          <a:off x="0" y="0"/>
          <a:ext cx="65892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B381C5-73D3-4720-B404-8A4266C04C51}">
      <dsp:nvSpPr>
        <dsp:cNvPr id="0" name=""/>
        <dsp:cNvSpPr/>
      </dsp:nvSpPr>
      <dsp:spPr>
        <a:xfrm>
          <a:off x="0" y="0"/>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Doel</a:t>
          </a:r>
          <a:endParaRPr lang="en-US" sz="3000" kern="1200"/>
        </a:p>
      </dsp:txBody>
      <dsp:txXfrm>
        <a:off x="0" y="0"/>
        <a:ext cx="6589260" cy="655499"/>
      </dsp:txXfrm>
    </dsp:sp>
    <dsp:sp modelId="{20E8D64A-91BF-472A-8F40-E59F1EEECDDF}">
      <dsp:nvSpPr>
        <dsp:cNvPr id="0" name=""/>
        <dsp:cNvSpPr/>
      </dsp:nvSpPr>
      <dsp:spPr>
        <a:xfrm>
          <a:off x="0" y="655499"/>
          <a:ext cx="6589260"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2D18D-7235-447D-BD1E-E54AC92C71B2}">
      <dsp:nvSpPr>
        <dsp:cNvPr id="0" name=""/>
        <dsp:cNvSpPr/>
      </dsp:nvSpPr>
      <dsp:spPr>
        <a:xfrm>
          <a:off x="0" y="655499"/>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Naamconventie</a:t>
          </a:r>
          <a:endParaRPr lang="en-US" sz="3000" kern="1200"/>
        </a:p>
      </dsp:txBody>
      <dsp:txXfrm>
        <a:off x="0" y="655499"/>
        <a:ext cx="6589260" cy="655499"/>
      </dsp:txXfrm>
    </dsp:sp>
    <dsp:sp modelId="{2DF76D78-C532-4ED8-B4F6-ADD84E004208}">
      <dsp:nvSpPr>
        <dsp:cNvPr id="0" name=""/>
        <dsp:cNvSpPr/>
      </dsp:nvSpPr>
      <dsp:spPr>
        <a:xfrm>
          <a:off x="0" y="1310998"/>
          <a:ext cx="6589260"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0DBEE7-E90C-4FD5-A515-4EEF75C956E0}">
      <dsp:nvSpPr>
        <dsp:cNvPr id="0" name=""/>
        <dsp:cNvSpPr/>
      </dsp:nvSpPr>
      <dsp:spPr>
        <a:xfrm>
          <a:off x="0" y="1310998"/>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Opbouw</a:t>
          </a:r>
          <a:endParaRPr lang="en-US" sz="3000" kern="1200"/>
        </a:p>
      </dsp:txBody>
      <dsp:txXfrm>
        <a:off x="0" y="1310998"/>
        <a:ext cx="6589260" cy="655499"/>
      </dsp:txXfrm>
    </dsp:sp>
    <dsp:sp modelId="{D0F40DBB-E835-497B-AC68-2BB9CCB29FF8}">
      <dsp:nvSpPr>
        <dsp:cNvPr id="0" name=""/>
        <dsp:cNvSpPr/>
      </dsp:nvSpPr>
      <dsp:spPr>
        <a:xfrm>
          <a:off x="0" y="1966497"/>
          <a:ext cx="6589260"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DB1468-89AC-4F3D-A00C-FA593531B63E}">
      <dsp:nvSpPr>
        <dsp:cNvPr id="0" name=""/>
        <dsp:cNvSpPr/>
      </dsp:nvSpPr>
      <dsp:spPr>
        <a:xfrm>
          <a:off x="0" y="1966497"/>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Recyclerview</a:t>
          </a:r>
          <a:endParaRPr lang="en-US" sz="3000" kern="1200"/>
        </a:p>
      </dsp:txBody>
      <dsp:txXfrm>
        <a:off x="0" y="1966497"/>
        <a:ext cx="6589260" cy="655499"/>
      </dsp:txXfrm>
    </dsp:sp>
    <dsp:sp modelId="{CDCC3CC2-056F-4C3D-B006-79FFAD67C979}">
      <dsp:nvSpPr>
        <dsp:cNvPr id="0" name=""/>
        <dsp:cNvSpPr/>
      </dsp:nvSpPr>
      <dsp:spPr>
        <a:xfrm>
          <a:off x="0" y="2621996"/>
          <a:ext cx="6589260"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8C574-2337-4E6C-828E-07CBB7BA19D1}">
      <dsp:nvSpPr>
        <dsp:cNvPr id="0" name=""/>
        <dsp:cNvSpPr/>
      </dsp:nvSpPr>
      <dsp:spPr>
        <a:xfrm>
          <a:off x="0" y="2621996"/>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Doorgeven data</a:t>
          </a:r>
          <a:endParaRPr lang="en-US" sz="3000" kern="1200"/>
        </a:p>
      </dsp:txBody>
      <dsp:txXfrm>
        <a:off x="0" y="2621996"/>
        <a:ext cx="6589260" cy="655499"/>
      </dsp:txXfrm>
    </dsp:sp>
    <dsp:sp modelId="{7CBD3635-5EA0-4874-B06A-B0AF043AE343}">
      <dsp:nvSpPr>
        <dsp:cNvPr id="0" name=""/>
        <dsp:cNvSpPr/>
      </dsp:nvSpPr>
      <dsp:spPr>
        <a:xfrm>
          <a:off x="0" y="3277495"/>
          <a:ext cx="6589260"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EDFDE-A126-4A58-BEB1-6B3995196562}">
      <dsp:nvSpPr>
        <dsp:cNvPr id="0" name=""/>
        <dsp:cNvSpPr/>
      </dsp:nvSpPr>
      <dsp:spPr>
        <a:xfrm>
          <a:off x="0" y="3277495"/>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Room</a:t>
          </a:r>
          <a:endParaRPr lang="en-US" sz="3000" kern="1200"/>
        </a:p>
      </dsp:txBody>
      <dsp:txXfrm>
        <a:off x="0" y="3277495"/>
        <a:ext cx="6589260" cy="655499"/>
      </dsp:txXfrm>
    </dsp:sp>
    <dsp:sp modelId="{C7DF6BC2-9F60-4C79-AA64-242CD2C4B771}">
      <dsp:nvSpPr>
        <dsp:cNvPr id="0" name=""/>
        <dsp:cNvSpPr/>
      </dsp:nvSpPr>
      <dsp:spPr>
        <a:xfrm>
          <a:off x="0" y="3932994"/>
          <a:ext cx="6589260"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9CD6BE-A0FD-4377-9E77-D3B366D7E0CD}">
      <dsp:nvSpPr>
        <dsp:cNvPr id="0" name=""/>
        <dsp:cNvSpPr/>
      </dsp:nvSpPr>
      <dsp:spPr>
        <a:xfrm>
          <a:off x="0" y="3932994"/>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Grafieken</a:t>
          </a:r>
          <a:endParaRPr lang="en-US" sz="3000" kern="1200"/>
        </a:p>
      </dsp:txBody>
      <dsp:txXfrm>
        <a:off x="0" y="3932994"/>
        <a:ext cx="6589260" cy="655499"/>
      </dsp:txXfrm>
    </dsp:sp>
    <dsp:sp modelId="{EE2A7545-3F9F-4B9B-A102-E18ED426207F}">
      <dsp:nvSpPr>
        <dsp:cNvPr id="0" name=""/>
        <dsp:cNvSpPr/>
      </dsp:nvSpPr>
      <dsp:spPr>
        <a:xfrm>
          <a:off x="0" y="4588493"/>
          <a:ext cx="658926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B8D5E2-B092-4193-9C9E-B2C7C12A4FA7}">
      <dsp:nvSpPr>
        <dsp:cNvPr id="0" name=""/>
        <dsp:cNvSpPr/>
      </dsp:nvSpPr>
      <dsp:spPr>
        <a:xfrm>
          <a:off x="0" y="4588493"/>
          <a:ext cx="6589260" cy="65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nl-BE" sz="3000" kern="1200"/>
            <a:t>Updaten assets</a:t>
          </a:r>
          <a:endParaRPr lang="en-US" sz="3000" kern="1200"/>
        </a:p>
      </dsp:txBody>
      <dsp:txXfrm>
        <a:off x="0" y="4588493"/>
        <a:ext cx="6589260" cy="6554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45F18-C328-4BFD-842F-0CB0A8CEE488}" type="datetimeFigureOut">
              <a:rPr lang="nl-BE" smtClean="0"/>
              <a:t>25/12/2023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2F52-58FD-4269-984D-A39D7F2F59D8}" type="slidenum">
              <a:rPr lang="nl-BE" smtClean="0"/>
              <a:t>‹nr.›</a:t>
            </a:fld>
            <a:endParaRPr lang="nl-BE"/>
          </a:p>
        </p:txBody>
      </p:sp>
    </p:spTree>
    <p:extLst>
      <p:ext uri="{BB962C8B-B14F-4D97-AF65-F5344CB8AC3E}">
        <p14:creationId xmlns:p14="http://schemas.microsoft.com/office/powerpoint/2010/main" val="113239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Heel veel studenten maar ook werkende mensen hebben moeite met het beperken en inzichtelijk maken van het uitgaven. KBC heeft een heel goede </a:t>
            </a:r>
            <a:r>
              <a:rPr lang="nl-BE" dirty="0" err="1"/>
              <a:t>bankapp</a:t>
            </a:r>
            <a:r>
              <a:rPr lang="nl-BE" dirty="0"/>
              <a:t> en een automatische indeling op basis van </a:t>
            </a:r>
            <a:r>
              <a:rPr lang="nl-BE" dirty="0" err="1"/>
              <a:t>categorien</a:t>
            </a:r>
            <a:r>
              <a:rPr lang="nl-BE" dirty="0"/>
              <a:t> maar dit geeft niet echt een overzicht omdat het vaak fout is, je ziet geen verloop, en natuurlijk geld dit alleen voor rekeningen van KBC. Daarom leek het mij een leuk idee om zelf een app te maken die bankaarten, spaargelden, maaltijd en </a:t>
            </a:r>
            <a:r>
              <a:rPr lang="nl-BE" dirty="0" err="1"/>
              <a:t>ecocheques</a:t>
            </a:r>
            <a:r>
              <a:rPr lang="nl-BE" dirty="0"/>
              <a:t> maar ook aandelen en investeringen bijhoudt</a:t>
            </a:r>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3</a:t>
            </a:fld>
            <a:endParaRPr lang="nl-BE"/>
          </a:p>
        </p:txBody>
      </p:sp>
    </p:spTree>
    <p:extLst>
      <p:ext uri="{BB962C8B-B14F-4D97-AF65-F5344CB8AC3E}">
        <p14:creationId xmlns:p14="http://schemas.microsoft.com/office/powerpoint/2010/main" val="388027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Ik kan heel veel uitleg geven maar om dit beter te begrijpen, en dit is ook het leukste deel tonen wat dat ge in zeven weken gemaakt hebben ga ik eerst een demo geven</a:t>
            </a:r>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4</a:t>
            </a:fld>
            <a:endParaRPr lang="nl-BE"/>
          </a:p>
        </p:txBody>
      </p:sp>
    </p:spTree>
    <p:extLst>
      <p:ext uri="{BB962C8B-B14F-4D97-AF65-F5344CB8AC3E}">
        <p14:creationId xmlns:p14="http://schemas.microsoft.com/office/powerpoint/2010/main" val="336869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Zoals hopelijk een beetje te zien was in de demo is het een vrij uitgebreid project, inherent aan een grote app is dat er een duidelijke structuur is anders gaat het overzicht compleet verloren. In tegenstelling </a:t>
            </a:r>
            <a:r>
              <a:rPr lang="nl-BE" dirty="0" err="1"/>
              <a:t>to</a:t>
            </a:r>
            <a:r>
              <a:rPr lang="nl-BE" dirty="0"/>
              <a:t> .NET MAUI is er hier geen MAKKELIJKE methode om mappen aan te maken, zeker bij de </a:t>
            </a:r>
            <a:r>
              <a:rPr lang="nl-BE" dirty="0" err="1"/>
              <a:t>xml</a:t>
            </a:r>
            <a:r>
              <a:rPr lang="nl-BE" dirty="0"/>
              <a:t> files is dit moeilijk. Ik heb dan ook in eerste </a:t>
            </a:r>
            <a:r>
              <a:rPr lang="nl-BE" dirty="0" err="1"/>
              <a:t>instatie</a:t>
            </a:r>
            <a:r>
              <a:rPr lang="nl-BE" dirty="0"/>
              <a:t> dit niet gedaan maar toen de app groter werd was er geen houden meer aan. Daarom heb ik toen voor de makkelijke manier gekozen en heb ik voor mijn app een naamgeving op basis van de navigatie gekozen. Dit verdeeld alle files in 6 “mappen” overall staat voor dingen die in de vier geldig zijn, en je hebt het stuk van de database en zijn </a:t>
            </a:r>
            <a:r>
              <a:rPr lang="nl-BE" dirty="0" err="1"/>
              <a:t>klasses</a:t>
            </a:r>
            <a:r>
              <a:rPr lang="nl-BE" dirty="0"/>
              <a:t> natuurlijk. Op die manier krijg je in een overzicht de 6 </a:t>
            </a:r>
            <a:r>
              <a:rPr lang="nl-BE" dirty="0" err="1"/>
              <a:t>categorien</a:t>
            </a:r>
            <a:r>
              <a:rPr lang="nl-BE" dirty="0"/>
              <a:t> te zien eigenlijk en dit maakt het een stuk eenvoudiger.</a:t>
            </a:r>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5</a:t>
            </a:fld>
            <a:endParaRPr lang="nl-BE"/>
          </a:p>
        </p:txBody>
      </p:sp>
    </p:spTree>
    <p:extLst>
      <p:ext uri="{BB962C8B-B14F-4D97-AF65-F5344CB8AC3E}">
        <p14:creationId xmlns:p14="http://schemas.microsoft.com/office/powerpoint/2010/main" val="359233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Zoals hopelijk een beetje te zien was in de demo is het een vrij uitgebreid project, inherent aan een grote app is dat er een duidelijke structuur is anders gaat het overzicht compleet verloren. In tegenstelling </a:t>
            </a:r>
            <a:r>
              <a:rPr lang="nl-BE" dirty="0" err="1"/>
              <a:t>to</a:t>
            </a:r>
            <a:r>
              <a:rPr lang="nl-BE" dirty="0"/>
              <a:t> .NET MAUI is er hier geen MAKKELIJKE methode om mappen aan te maken, zeker bij de </a:t>
            </a:r>
            <a:r>
              <a:rPr lang="nl-BE" dirty="0" err="1"/>
              <a:t>xml</a:t>
            </a:r>
            <a:r>
              <a:rPr lang="nl-BE" dirty="0"/>
              <a:t> files is dit moeilijk. Ik heb dan ook in eerste </a:t>
            </a:r>
            <a:r>
              <a:rPr lang="nl-BE" dirty="0" err="1"/>
              <a:t>instatie</a:t>
            </a:r>
            <a:r>
              <a:rPr lang="nl-BE" dirty="0"/>
              <a:t> dit niet gedaan maar toen de app groter werd was er geen houden meer aan. Daarom heb ik toen voor de makkelijke manier gekozen en heb ik voor mijn app een naamgeving op basis van de navigatie gekozen. Dit verdeeld alle files in 6 “mappen” overall staat voor dingen die in de vier geldig zijn, en je hebt het stuk van de database en zijn </a:t>
            </a:r>
            <a:r>
              <a:rPr lang="nl-BE" dirty="0" err="1"/>
              <a:t>klasses</a:t>
            </a:r>
            <a:r>
              <a:rPr lang="nl-BE" dirty="0"/>
              <a:t> natuurlijk. Op die manier krijg je in een overzicht de 6 </a:t>
            </a:r>
            <a:r>
              <a:rPr lang="nl-BE" dirty="0" err="1"/>
              <a:t>categorien</a:t>
            </a:r>
            <a:r>
              <a:rPr lang="nl-BE" dirty="0"/>
              <a:t> te zien eigenlijk en dit maakt het een stuk eenvoudiger.</a:t>
            </a:r>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6</a:t>
            </a:fld>
            <a:endParaRPr lang="nl-BE"/>
          </a:p>
        </p:txBody>
      </p:sp>
    </p:spTree>
    <p:extLst>
      <p:ext uri="{BB962C8B-B14F-4D97-AF65-F5344CB8AC3E}">
        <p14:creationId xmlns:p14="http://schemas.microsoft.com/office/powerpoint/2010/main" val="422304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Niet mogelijk om twee views te </a:t>
            </a:r>
            <a:r>
              <a:rPr lang="nl-BE" dirty="0" err="1"/>
              <a:t>inflaten</a:t>
            </a:r>
            <a:r>
              <a:rPr lang="nl-BE" dirty="0"/>
              <a:t> op hetzelfde moment -&gt; </a:t>
            </a:r>
            <a:r>
              <a:rPr lang="nl-BE" dirty="0" err="1"/>
              <a:t>loopen</a:t>
            </a:r>
            <a:r>
              <a:rPr lang="nl-BE" dirty="0"/>
              <a:t> array </a:t>
            </a:r>
            <a:r>
              <a:rPr lang="nl-BE" dirty="0" err="1"/>
              <a:t>inflaten</a:t>
            </a:r>
            <a:r>
              <a:rPr lang="nl-BE" dirty="0"/>
              <a:t> tussenschot EN </a:t>
            </a:r>
            <a:r>
              <a:rPr lang="nl-BE" dirty="0" err="1"/>
              <a:t>transactionview</a:t>
            </a:r>
            <a:endParaRPr lang="nl-BE" dirty="0"/>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13</a:t>
            </a:fld>
            <a:endParaRPr lang="nl-BE"/>
          </a:p>
        </p:txBody>
      </p:sp>
    </p:spTree>
    <p:extLst>
      <p:ext uri="{BB962C8B-B14F-4D97-AF65-F5344CB8AC3E}">
        <p14:creationId xmlns:p14="http://schemas.microsoft.com/office/powerpoint/2010/main" val="41140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Niet mogelijk om twee views te </a:t>
            </a:r>
            <a:r>
              <a:rPr lang="nl-BE" dirty="0" err="1"/>
              <a:t>inflaten</a:t>
            </a:r>
            <a:r>
              <a:rPr lang="nl-BE" dirty="0"/>
              <a:t> op hetzelfde moment -&gt; </a:t>
            </a:r>
            <a:r>
              <a:rPr lang="nl-BE" dirty="0" err="1"/>
              <a:t>loopen</a:t>
            </a:r>
            <a:r>
              <a:rPr lang="nl-BE" dirty="0"/>
              <a:t> array </a:t>
            </a:r>
            <a:r>
              <a:rPr lang="nl-BE" dirty="0" err="1"/>
              <a:t>inflaten</a:t>
            </a:r>
            <a:r>
              <a:rPr lang="nl-BE" dirty="0"/>
              <a:t> tussenschot EN </a:t>
            </a:r>
            <a:r>
              <a:rPr lang="nl-BE" dirty="0" err="1"/>
              <a:t>transactionview</a:t>
            </a:r>
            <a:endParaRPr lang="nl-BE" dirty="0"/>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14</a:t>
            </a:fld>
            <a:endParaRPr lang="nl-BE"/>
          </a:p>
        </p:txBody>
      </p:sp>
    </p:spTree>
    <p:extLst>
      <p:ext uri="{BB962C8B-B14F-4D97-AF65-F5344CB8AC3E}">
        <p14:creationId xmlns:p14="http://schemas.microsoft.com/office/powerpoint/2010/main" val="179633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Niet mogelijk om twee views te </a:t>
            </a:r>
            <a:r>
              <a:rPr lang="nl-BE" dirty="0" err="1"/>
              <a:t>inflaten</a:t>
            </a:r>
            <a:r>
              <a:rPr lang="nl-BE" dirty="0"/>
              <a:t> op hetzelfde moment -&gt; </a:t>
            </a:r>
            <a:r>
              <a:rPr lang="nl-BE" dirty="0" err="1"/>
              <a:t>loopen</a:t>
            </a:r>
            <a:r>
              <a:rPr lang="nl-BE" dirty="0"/>
              <a:t> array </a:t>
            </a:r>
            <a:r>
              <a:rPr lang="nl-BE" dirty="0" err="1"/>
              <a:t>inflaten</a:t>
            </a:r>
            <a:r>
              <a:rPr lang="nl-BE" dirty="0"/>
              <a:t> tussenschot EN </a:t>
            </a:r>
            <a:r>
              <a:rPr lang="nl-BE" dirty="0" err="1"/>
              <a:t>transactionview</a:t>
            </a:r>
            <a:endParaRPr lang="nl-BE" dirty="0"/>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15</a:t>
            </a:fld>
            <a:endParaRPr lang="nl-BE"/>
          </a:p>
        </p:txBody>
      </p:sp>
    </p:spTree>
    <p:extLst>
      <p:ext uri="{BB962C8B-B14F-4D97-AF65-F5344CB8AC3E}">
        <p14:creationId xmlns:p14="http://schemas.microsoft.com/office/powerpoint/2010/main" val="273633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3832F52-58FD-4269-984D-A39D7F2F59D8}" type="slidenum">
              <a:rPr lang="nl-BE" smtClean="0"/>
              <a:t>20</a:t>
            </a:fld>
            <a:endParaRPr lang="nl-BE"/>
          </a:p>
        </p:txBody>
      </p:sp>
    </p:spTree>
    <p:extLst>
      <p:ext uri="{BB962C8B-B14F-4D97-AF65-F5344CB8AC3E}">
        <p14:creationId xmlns:p14="http://schemas.microsoft.com/office/powerpoint/2010/main" val="159914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258C06-9130-A1EF-33D4-F62916C4781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DAA1AAD5-BF92-79F7-2B8E-8A8DE7700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665766F6-87B2-60AB-2D56-4BC1BA371A42}"/>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F1998D81-5205-0CB0-D1E4-60B4BF605D56}"/>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AB33E3F-C234-8731-DC2B-C627D98023AF}"/>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362412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4CF1CC-9A2B-8BED-716B-C5646AA4762A}"/>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CF69C89D-8C81-628F-CD67-46F957F5E248}"/>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45FB3147-A2E0-D650-177E-5111818B63B5}"/>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B4069D39-55B5-BC6A-18AB-798CB3CCB1B8}"/>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FCACCFA-EC67-A986-16EC-2A0EF54ACA2D}"/>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209344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79383A7-388E-A54F-9957-51BE3EF8DE47}"/>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F021CDCF-D589-A029-BA8C-18DCEB3AC3C9}"/>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88DE92E-F3E2-9798-3C17-507BB90B3067}"/>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5FDD763C-794A-2B43-DF1D-F87600F6C255}"/>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F21E546-BB55-7A37-DD44-622988EA79CE}"/>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181488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3534AB-9567-F679-C45F-749BAE7BD51B}"/>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276C242B-2627-30E0-3ACA-25BC082DB7BF}"/>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1E85DA9-188A-B03D-4132-FA5C212601F2}"/>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75E3167C-9CD8-C000-8C67-B158DFF650D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FAB4645-9776-FF6D-F196-028E9C197813}"/>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43298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6BF2F5-0132-D0FE-8C3B-19F584210A3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1A7F2C0-1D54-BFA6-0298-EBD9F79CD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6302D23E-61DB-8C57-5126-18F828C79226}"/>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49608F02-4CDC-1B13-C549-A2C1CE13817C}"/>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ABD2C0F1-0986-8AB4-76E1-5E0BB4AC7375}"/>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128213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7701A-3B62-C02C-3DB6-1AA776283E8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CEC2A139-3705-8BE0-A4FC-5E7B327A0F4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FF32935C-7EAC-F80A-A0C3-040E8B7F24A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F3C91690-0973-6C21-F68D-D36C31469470}"/>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6" name="Tijdelijke aanduiding voor voettekst 5">
            <a:extLst>
              <a:ext uri="{FF2B5EF4-FFF2-40B4-BE49-F238E27FC236}">
                <a16:creationId xmlns:a16="http://schemas.microsoft.com/office/drawing/2014/main" id="{39F5A0C6-DE93-E3DD-E767-3C0A9098AFCC}"/>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1ED8AE1-354B-C1D7-F95C-DDD193D7C8CA}"/>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17485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B60778-0819-C956-9E4E-C459E3E8ED84}"/>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9FE45899-794F-3DAC-099E-B09E352E3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1A43F2A3-58E0-555F-5C59-871ADE937497}"/>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CEC7A9CD-80B9-99EB-2DB2-FEAADCE09B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FD29F46F-97B7-4E9E-3999-CDEBBB8B904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47E57407-4E3E-851A-7399-6A3AD0F1DFBF}"/>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8" name="Tijdelijke aanduiding voor voettekst 7">
            <a:extLst>
              <a:ext uri="{FF2B5EF4-FFF2-40B4-BE49-F238E27FC236}">
                <a16:creationId xmlns:a16="http://schemas.microsoft.com/office/drawing/2014/main" id="{35624977-0502-78D0-1946-387C4E7B028A}"/>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F64749BA-06DF-20B8-469D-26948E60759E}"/>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1413711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7AC3D-305F-8624-61E6-05170E11F58B}"/>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5090F86F-2C57-3176-47FE-C5FBAC5872A2}"/>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4" name="Tijdelijke aanduiding voor voettekst 3">
            <a:extLst>
              <a:ext uri="{FF2B5EF4-FFF2-40B4-BE49-F238E27FC236}">
                <a16:creationId xmlns:a16="http://schemas.microsoft.com/office/drawing/2014/main" id="{208273F4-E2E2-7F04-7AEE-B7B52256E4EC}"/>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6F249055-E6AD-3347-C251-7EFF9725596B}"/>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300979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7826678-6A75-9C9F-6A83-C3664673755B}"/>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3" name="Tijdelijke aanduiding voor voettekst 2">
            <a:extLst>
              <a:ext uri="{FF2B5EF4-FFF2-40B4-BE49-F238E27FC236}">
                <a16:creationId xmlns:a16="http://schemas.microsoft.com/office/drawing/2014/main" id="{FFB61430-C12E-0163-3AA7-F47FD933313D}"/>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8CE670FF-9B0C-1CD8-5EB2-8912F9E35C65}"/>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2859584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2C0B7-A84C-96DF-C861-E6DBAB71ECF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C535AB8-07E1-E910-09E9-F456AE6F7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E2740DFC-F2C5-2A01-95AF-4C21C1312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42C17B0-67E1-C68C-DABE-E483A74DD302}"/>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6" name="Tijdelijke aanduiding voor voettekst 5">
            <a:extLst>
              <a:ext uri="{FF2B5EF4-FFF2-40B4-BE49-F238E27FC236}">
                <a16:creationId xmlns:a16="http://schemas.microsoft.com/office/drawing/2014/main" id="{7BAA8DD1-56B8-8EC6-4F78-6EE7960CE09A}"/>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26037508-DFB3-9D9E-284C-D3A917CEDF54}"/>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1693553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50172D-319D-DED1-C783-4388C3BFA73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C003F18B-EF0C-D6D2-52E4-A032519BBF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2171F2B8-40B1-176B-E3DA-8B39CFF22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D30C2B2-4B30-836C-435D-D46114FC37B2}"/>
              </a:ext>
            </a:extLst>
          </p:cNvPr>
          <p:cNvSpPr>
            <a:spLocks noGrp="1"/>
          </p:cNvSpPr>
          <p:nvPr>
            <p:ph type="dt" sz="half" idx="10"/>
          </p:nvPr>
        </p:nvSpPr>
        <p:spPr/>
        <p:txBody>
          <a:bodyPr/>
          <a:lstStyle/>
          <a:p>
            <a:fld id="{59A9DC75-71BB-474D-92FD-F84919A3467A}" type="datetimeFigureOut">
              <a:rPr lang="nl-BE" smtClean="0"/>
              <a:t>25/12/2023</a:t>
            </a:fld>
            <a:endParaRPr lang="nl-BE"/>
          </a:p>
        </p:txBody>
      </p:sp>
      <p:sp>
        <p:nvSpPr>
          <p:cNvPr id="6" name="Tijdelijke aanduiding voor voettekst 5">
            <a:extLst>
              <a:ext uri="{FF2B5EF4-FFF2-40B4-BE49-F238E27FC236}">
                <a16:creationId xmlns:a16="http://schemas.microsoft.com/office/drawing/2014/main" id="{43625A0E-D5F3-D155-9B40-FA041BB90400}"/>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604F3C90-7F5F-B0A1-DFB3-54CA0EBAF2ED}"/>
              </a:ext>
            </a:extLst>
          </p:cNvPr>
          <p:cNvSpPr>
            <a:spLocks noGrp="1"/>
          </p:cNvSpPr>
          <p:nvPr>
            <p:ph type="sldNum" sz="quarter" idx="12"/>
          </p:nvPr>
        </p:nvSpPr>
        <p:spPr/>
        <p:txBody>
          <a:bodyPr/>
          <a:lstStyle/>
          <a:p>
            <a:fld id="{D2DE21C1-2045-43BB-B674-DC053433D0D2}" type="slidenum">
              <a:rPr lang="nl-BE" smtClean="0"/>
              <a:t>‹nr.›</a:t>
            </a:fld>
            <a:endParaRPr lang="nl-BE"/>
          </a:p>
        </p:txBody>
      </p:sp>
    </p:spTree>
    <p:extLst>
      <p:ext uri="{BB962C8B-B14F-4D97-AF65-F5344CB8AC3E}">
        <p14:creationId xmlns:p14="http://schemas.microsoft.com/office/powerpoint/2010/main" val="253878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68E698D-DABE-E721-01AA-C43ABC6EC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3F87896-7F82-A4A5-E529-8305D477A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F412992F-9C4F-3BEC-9CF9-7434D992D8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9DC75-71BB-474D-92FD-F84919A3467A}" type="datetimeFigureOut">
              <a:rPr lang="nl-BE" smtClean="0"/>
              <a:t>25/12/2023</a:t>
            </a:fld>
            <a:endParaRPr lang="nl-BE"/>
          </a:p>
        </p:txBody>
      </p:sp>
      <p:sp>
        <p:nvSpPr>
          <p:cNvPr id="5" name="Tijdelijke aanduiding voor voettekst 4">
            <a:extLst>
              <a:ext uri="{FF2B5EF4-FFF2-40B4-BE49-F238E27FC236}">
                <a16:creationId xmlns:a16="http://schemas.microsoft.com/office/drawing/2014/main" id="{3CDECE0E-D61D-B602-5A5A-438C6F059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55C43FDB-BDF0-3FF6-EBE0-2C5ECB4B75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E21C1-2045-43BB-B674-DC053433D0D2}" type="slidenum">
              <a:rPr lang="nl-BE" smtClean="0"/>
              <a:t>‹nr.›</a:t>
            </a:fld>
            <a:endParaRPr lang="nl-BE"/>
          </a:p>
        </p:txBody>
      </p:sp>
    </p:spTree>
    <p:extLst>
      <p:ext uri="{BB962C8B-B14F-4D97-AF65-F5344CB8AC3E}">
        <p14:creationId xmlns:p14="http://schemas.microsoft.com/office/powerpoint/2010/main" val="1149502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F048CC5-503B-17AB-122D-2830AAB07482}"/>
              </a:ext>
            </a:extLst>
          </p:cNvPr>
          <p:cNvSpPr>
            <a:spLocks noGrp="1"/>
          </p:cNvSpPr>
          <p:nvPr>
            <p:ph type="ctrTitle"/>
          </p:nvPr>
        </p:nvSpPr>
        <p:spPr>
          <a:xfrm>
            <a:off x="578651" y="1122363"/>
            <a:ext cx="11034695" cy="3174690"/>
          </a:xfrm>
        </p:spPr>
        <p:txBody>
          <a:bodyPr>
            <a:normAutofit/>
          </a:bodyPr>
          <a:lstStyle/>
          <a:p>
            <a:pPr algn="l"/>
            <a:r>
              <a:rPr lang="nl-BE" sz="8000"/>
              <a:t>Mobiele apps presentatie</a:t>
            </a:r>
          </a:p>
        </p:txBody>
      </p:sp>
      <p:sp>
        <p:nvSpPr>
          <p:cNvPr id="3" name="Ondertitel 2">
            <a:extLst>
              <a:ext uri="{FF2B5EF4-FFF2-40B4-BE49-F238E27FC236}">
                <a16:creationId xmlns:a16="http://schemas.microsoft.com/office/drawing/2014/main" id="{D5A6F352-A155-ACB0-58FD-FDC23CE851D8}"/>
              </a:ext>
            </a:extLst>
          </p:cNvPr>
          <p:cNvSpPr>
            <a:spLocks noGrp="1"/>
          </p:cNvSpPr>
          <p:nvPr>
            <p:ph type="subTitle" idx="1"/>
          </p:nvPr>
        </p:nvSpPr>
        <p:spPr>
          <a:xfrm>
            <a:off x="578651" y="4723637"/>
            <a:ext cx="11034695" cy="1481396"/>
          </a:xfrm>
        </p:spPr>
        <p:txBody>
          <a:bodyPr>
            <a:normAutofit/>
          </a:bodyPr>
          <a:lstStyle/>
          <a:p>
            <a:pPr algn="l"/>
            <a:r>
              <a:rPr lang="nl-BE" sz="2800"/>
              <a:t>Sebastiaan M.</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0595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hoek 35">
            <a:extLst>
              <a:ext uri="{FF2B5EF4-FFF2-40B4-BE49-F238E27FC236}">
                <a16:creationId xmlns:a16="http://schemas.microsoft.com/office/drawing/2014/main" id="{20DBC4D1-4A7F-76DC-9666-2F6723FF4D59}"/>
              </a:ext>
            </a:extLst>
          </p:cNvPr>
          <p:cNvSpPr/>
          <p:nvPr/>
        </p:nvSpPr>
        <p:spPr>
          <a:xfrm>
            <a:off x="727709" y="299519"/>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grpSp>
        <p:nvGrpSpPr>
          <p:cNvPr id="25" name="Groep 24">
            <a:extLst>
              <a:ext uri="{FF2B5EF4-FFF2-40B4-BE49-F238E27FC236}">
                <a16:creationId xmlns:a16="http://schemas.microsoft.com/office/drawing/2014/main" id="{94D6C038-90EC-241D-B5A1-7B18BDB7BD13}"/>
              </a:ext>
            </a:extLst>
          </p:cNvPr>
          <p:cNvGrpSpPr/>
          <p:nvPr/>
        </p:nvGrpSpPr>
        <p:grpSpPr>
          <a:xfrm>
            <a:off x="1000461" y="1690688"/>
            <a:ext cx="1098503" cy="581010"/>
            <a:chOff x="1000461" y="1690688"/>
            <a:chExt cx="1098503" cy="581010"/>
          </a:xfrm>
        </p:grpSpPr>
        <p:sp>
          <p:nvSpPr>
            <p:cNvPr id="5" name="Tekstvak 4">
              <a:extLst>
                <a:ext uri="{FF2B5EF4-FFF2-40B4-BE49-F238E27FC236}">
                  <a16:creationId xmlns:a16="http://schemas.microsoft.com/office/drawing/2014/main" id="{BDE59D9B-D21B-B3B8-DEB9-4B82E390AA85}"/>
                </a:ext>
              </a:extLst>
            </p:cNvPr>
            <p:cNvSpPr txBox="1"/>
            <p:nvPr/>
          </p:nvSpPr>
          <p:spPr>
            <a:xfrm>
              <a:off x="1000461" y="1796527"/>
              <a:ext cx="1098501" cy="369332"/>
            </a:xfrm>
            <a:prstGeom prst="rect">
              <a:avLst/>
            </a:prstGeom>
            <a:noFill/>
          </p:spPr>
          <p:txBody>
            <a:bodyPr wrap="square" rtlCol="0">
              <a:spAutoFit/>
            </a:bodyPr>
            <a:lstStyle/>
            <a:p>
              <a:pPr algn="ctr"/>
              <a:r>
                <a:rPr lang="nl-NL" dirty="0"/>
                <a:t>Fragment</a:t>
              </a:r>
              <a:endParaRPr lang="nl-BE" dirty="0"/>
            </a:p>
          </p:txBody>
        </p:sp>
        <p:sp>
          <p:nvSpPr>
            <p:cNvPr id="12" name="Rechthoek: afgeronde hoeken 11">
              <a:extLst>
                <a:ext uri="{FF2B5EF4-FFF2-40B4-BE49-F238E27FC236}">
                  <a16:creationId xmlns:a16="http://schemas.microsoft.com/office/drawing/2014/main" id="{A5725391-B1E8-8AD5-6DFB-774F4B31C4F7}"/>
                </a:ext>
              </a:extLst>
            </p:cNvPr>
            <p:cNvSpPr/>
            <p:nvPr/>
          </p:nvSpPr>
          <p:spPr>
            <a:xfrm>
              <a:off x="1000461" y="1690688"/>
              <a:ext cx="1098503"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4" name="Groep 23">
            <a:extLst>
              <a:ext uri="{FF2B5EF4-FFF2-40B4-BE49-F238E27FC236}">
                <a16:creationId xmlns:a16="http://schemas.microsoft.com/office/drawing/2014/main" id="{1F882424-1B71-AC07-A04C-DE2CC308CDE4}"/>
              </a:ext>
            </a:extLst>
          </p:cNvPr>
          <p:cNvGrpSpPr/>
          <p:nvPr/>
        </p:nvGrpSpPr>
        <p:grpSpPr>
          <a:xfrm>
            <a:off x="1702762" y="2431196"/>
            <a:ext cx="1332726" cy="581010"/>
            <a:chOff x="1597510" y="2186477"/>
            <a:chExt cx="1332726" cy="581010"/>
          </a:xfrm>
        </p:grpSpPr>
        <p:sp>
          <p:nvSpPr>
            <p:cNvPr id="6" name="Tekstvak 5">
              <a:extLst>
                <a:ext uri="{FF2B5EF4-FFF2-40B4-BE49-F238E27FC236}">
                  <a16:creationId xmlns:a16="http://schemas.microsoft.com/office/drawing/2014/main" id="{AFF4AF52-629A-3AE5-EF69-01FE4C56CE41}"/>
                </a:ext>
              </a:extLst>
            </p:cNvPr>
            <p:cNvSpPr txBox="1"/>
            <p:nvPr/>
          </p:nvSpPr>
          <p:spPr>
            <a:xfrm>
              <a:off x="1597510" y="2271698"/>
              <a:ext cx="1332725" cy="369332"/>
            </a:xfrm>
            <a:prstGeom prst="rect">
              <a:avLst/>
            </a:prstGeom>
            <a:noFill/>
          </p:spPr>
          <p:txBody>
            <a:bodyPr wrap="square" rtlCol="0">
              <a:spAutoFit/>
            </a:bodyPr>
            <a:lstStyle/>
            <a:p>
              <a:pPr algn="ctr"/>
              <a:r>
                <a:rPr lang="nl-NL" dirty="0"/>
                <a:t>Viewpager</a:t>
              </a:r>
              <a:endParaRPr lang="nl-BE" dirty="0"/>
            </a:p>
          </p:txBody>
        </p:sp>
        <p:sp>
          <p:nvSpPr>
            <p:cNvPr id="13" name="Rechthoek: afgeronde hoeken 12">
              <a:extLst>
                <a:ext uri="{FF2B5EF4-FFF2-40B4-BE49-F238E27FC236}">
                  <a16:creationId xmlns:a16="http://schemas.microsoft.com/office/drawing/2014/main" id="{D23C9474-7C88-DF7C-7453-07D06339A3ED}"/>
                </a:ext>
              </a:extLst>
            </p:cNvPr>
            <p:cNvSpPr/>
            <p:nvPr/>
          </p:nvSpPr>
          <p:spPr>
            <a:xfrm>
              <a:off x="1597510" y="2186477"/>
              <a:ext cx="1332726"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 name="Groep 22">
            <a:extLst>
              <a:ext uri="{FF2B5EF4-FFF2-40B4-BE49-F238E27FC236}">
                <a16:creationId xmlns:a16="http://schemas.microsoft.com/office/drawing/2014/main" id="{6FA6CA6F-BB75-FBA4-755B-A021F358A823}"/>
              </a:ext>
            </a:extLst>
          </p:cNvPr>
          <p:cNvGrpSpPr/>
          <p:nvPr/>
        </p:nvGrpSpPr>
        <p:grpSpPr>
          <a:xfrm>
            <a:off x="2369124" y="3171704"/>
            <a:ext cx="2128793" cy="581010"/>
            <a:chOff x="2098962" y="2661648"/>
            <a:chExt cx="2128793" cy="581010"/>
          </a:xfrm>
        </p:grpSpPr>
        <p:sp>
          <p:nvSpPr>
            <p:cNvPr id="10" name="Tekstvak 9">
              <a:extLst>
                <a:ext uri="{FF2B5EF4-FFF2-40B4-BE49-F238E27FC236}">
                  <a16:creationId xmlns:a16="http://schemas.microsoft.com/office/drawing/2014/main" id="{774011A4-1A49-EB68-F018-32468CEF86F6}"/>
                </a:ext>
              </a:extLst>
            </p:cNvPr>
            <p:cNvSpPr txBox="1"/>
            <p:nvPr/>
          </p:nvSpPr>
          <p:spPr>
            <a:xfrm>
              <a:off x="2098962" y="2767487"/>
              <a:ext cx="2128793" cy="369332"/>
            </a:xfrm>
            <a:prstGeom prst="rect">
              <a:avLst/>
            </a:prstGeom>
            <a:noFill/>
          </p:spPr>
          <p:txBody>
            <a:bodyPr wrap="square" rtlCol="0">
              <a:spAutoFit/>
            </a:bodyPr>
            <a:lstStyle/>
            <a:p>
              <a:pPr algn="ctr"/>
              <a:r>
                <a:rPr lang="nl-NL" dirty="0"/>
                <a:t>Viewpager adapter</a:t>
              </a:r>
              <a:endParaRPr lang="nl-BE" dirty="0"/>
            </a:p>
          </p:txBody>
        </p:sp>
        <p:sp>
          <p:nvSpPr>
            <p:cNvPr id="14" name="Rechthoek: afgeronde hoeken 13">
              <a:extLst>
                <a:ext uri="{FF2B5EF4-FFF2-40B4-BE49-F238E27FC236}">
                  <a16:creationId xmlns:a16="http://schemas.microsoft.com/office/drawing/2014/main" id="{C15A9986-A790-CACB-0DCD-8CC6D24A12D2}"/>
                </a:ext>
              </a:extLst>
            </p:cNvPr>
            <p:cNvSpPr/>
            <p:nvPr/>
          </p:nvSpPr>
          <p:spPr>
            <a:xfrm>
              <a:off x="2098963" y="2661648"/>
              <a:ext cx="212879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grpSp>
      <p:grpSp>
        <p:nvGrpSpPr>
          <p:cNvPr id="22" name="Groep 21">
            <a:extLst>
              <a:ext uri="{FF2B5EF4-FFF2-40B4-BE49-F238E27FC236}">
                <a16:creationId xmlns:a16="http://schemas.microsoft.com/office/drawing/2014/main" id="{414A8993-3C40-7C0E-A718-11CE85EEABEB}"/>
              </a:ext>
            </a:extLst>
          </p:cNvPr>
          <p:cNvGrpSpPr/>
          <p:nvPr/>
        </p:nvGrpSpPr>
        <p:grpSpPr>
          <a:xfrm>
            <a:off x="3895140" y="3861290"/>
            <a:ext cx="1024954" cy="581010"/>
            <a:chOff x="3526264" y="3122267"/>
            <a:chExt cx="1024954" cy="581010"/>
          </a:xfrm>
        </p:grpSpPr>
        <p:sp>
          <p:nvSpPr>
            <p:cNvPr id="7" name="Tekstvak 6">
              <a:extLst>
                <a:ext uri="{FF2B5EF4-FFF2-40B4-BE49-F238E27FC236}">
                  <a16:creationId xmlns:a16="http://schemas.microsoft.com/office/drawing/2014/main" id="{06CEB1DE-77CA-03C4-3D28-4C72210E4C9A}"/>
                </a:ext>
              </a:extLst>
            </p:cNvPr>
            <p:cNvSpPr txBox="1"/>
            <p:nvPr/>
          </p:nvSpPr>
          <p:spPr>
            <a:xfrm>
              <a:off x="3526265" y="3213553"/>
              <a:ext cx="1024953" cy="369332"/>
            </a:xfrm>
            <a:prstGeom prst="rect">
              <a:avLst/>
            </a:prstGeom>
            <a:noFill/>
          </p:spPr>
          <p:txBody>
            <a:bodyPr wrap="square" rtlCol="0">
              <a:spAutoFit/>
            </a:bodyPr>
            <a:lstStyle/>
            <a:p>
              <a:pPr algn="ctr"/>
              <a:r>
                <a:rPr lang="nl-NL" dirty="0" err="1"/>
                <a:t>Layout</a:t>
              </a:r>
              <a:endParaRPr lang="nl-BE" dirty="0"/>
            </a:p>
          </p:txBody>
        </p:sp>
        <p:sp>
          <p:nvSpPr>
            <p:cNvPr id="15" name="Rechthoek: afgeronde hoeken 14">
              <a:extLst>
                <a:ext uri="{FF2B5EF4-FFF2-40B4-BE49-F238E27FC236}">
                  <a16:creationId xmlns:a16="http://schemas.microsoft.com/office/drawing/2014/main" id="{BCDEDA7C-AA3F-96CD-339B-2CB54674DF49}"/>
                </a:ext>
              </a:extLst>
            </p:cNvPr>
            <p:cNvSpPr/>
            <p:nvPr/>
          </p:nvSpPr>
          <p:spPr>
            <a:xfrm>
              <a:off x="3526264" y="3122267"/>
              <a:ext cx="1024954"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1" name="Groep 20">
            <a:extLst>
              <a:ext uri="{FF2B5EF4-FFF2-40B4-BE49-F238E27FC236}">
                <a16:creationId xmlns:a16="http://schemas.microsoft.com/office/drawing/2014/main" id="{77929542-41DB-2183-3687-0DB410901E96}"/>
              </a:ext>
            </a:extLst>
          </p:cNvPr>
          <p:cNvGrpSpPr/>
          <p:nvPr/>
        </p:nvGrpSpPr>
        <p:grpSpPr>
          <a:xfrm>
            <a:off x="4297167" y="4550876"/>
            <a:ext cx="1582109" cy="581010"/>
            <a:chOff x="3904290" y="3573189"/>
            <a:chExt cx="1582109" cy="581010"/>
          </a:xfrm>
        </p:grpSpPr>
        <p:sp>
          <p:nvSpPr>
            <p:cNvPr id="9" name="Tekstvak 8">
              <a:extLst>
                <a:ext uri="{FF2B5EF4-FFF2-40B4-BE49-F238E27FC236}">
                  <a16:creationId xmlns:a16="http://schemas.microsoft.com/office/drawing/2014/main" id="{BE22D22C-1534-CE09-AF20-B00A5E28D7BA}"/>
                </a:ext>
              </a:extLst>
            </p:cNvPr>
            <p:cNvSpPr txBox="1"/>
            <p:nvPr/>
          </p:nvSpPr>
          <p:spPr>
            <a:xfrm>
              <a:off x="3904290" y="3675612"/>
              <a:ext cx="1582109" cy="369332"/>
            </a:xfrm>
            <a:prstGeom prst="rect">
              <a:avLst/>
            </a:prstGeom>
            <a:noFill/>
          </p:spPr>
          <p:txBody>
            <a:bodyPr wrap="square" rtlCol="0">
              <a:spAutoFit/>
            </a:bodyPr>
            <a:lstStyle/>
            <a:p>
              <a:pPr algn="ctr"/>
              <a:r>
                <a:rPr lang="nl-NL" dirty="0"/>
                <a:t>Recyclerview</a:t>
              </a:r>
              <a:endParaRPr lang="nl-BE" dirty="0"/>
            </a:p>
          </p:txBody>
        </p:sp>
        <p:sp>
          <p:nvSpPr>
            <p:cNvPr id="16" name="Rechthoek: afgeronde hoeken 15">
              <a:extLst>
                <a:ext uri="{FF2B5EF4-FFF2-40B4-BE49-F238E27FC236}">
                  <a16:creationId xmlns:a16="http://schemas.microsoft.com/office/drawing/2014/main" id="{F83F2864-062A-B11C-9DF2-AE7B94FDED30}"/>
                </a:ext>
              </a:extLst>
            </p:cNvPr>
            <p:cNvSpPr/>
            <p:nvPr/>
          </p:nvSpPr>
          <p:spPr>
            <a:xfrm>
              <a:off x="3904290" y="3573189"/>
              <a:ext cx="1582109"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0" name="Groep 19">
            <a:extLst>
              <a:ext uri="{FF2B5EF4-FFF2-40B4-BE49-F238E27FC236}">
                <a16:creationId xmlns:a16="http://schemas.microsoft.com/office/drawing/2014/main" id="{7A1B7698-2606-138C-D99E-90C394B06E0A}"/>
              </a:ext>
            </a:extLst>
          </p:cNvPr>
          <p:cNvGrpSpPr/>
          <p:nvPr/>
        </p:nvGrpSpPr>
        <p:grpSpPr>
          <a:xfrm>
            <a:off x="4992831" y="5232865"/>
            <a:ext cx="2351811" cy="581010"/>
            <a:chOff x="4558144" y="4058057"/>
            <a:chExt cx="2351811" cy="581010"/>
          </a:xfrm>
        </p:grpSpPr>
        <p:sp>
          <p:nvSpPr>
            <p:cNvPr id="8" name="Tekstvak 7">
              <a:extLst>
                <a:ext uri="{FF2B5EF4-FFF2-40B4-BE49-F238E27FC236}">
                  <a16:creationId xmlns:a16="http://schemas.microsoft.com/office/drawing/2014/main" id="{3CAF2C55-4E6C-32E7-CC9E-1BA4C61B414F}"/>
                </a:ext>
              </a:extLst>
            </p:cNvPr>
            <p:cNvSpPr txBox="1"/>
            <p:nvPr/>
          </p:nvSpPr>
          <p:spPr>
            <a:xfrm>
              <a:off x="4558144" y="4137671"/>
              <a:ext cx="2351811" cy="369332"/>
            </a:xfrm>
            <a:prstGeom prst="rect">
              <a:avLst/>
            </a:prstGeom>
            <a:noFill/>
          </p:spPr>
          <p:txBody>
            <a:bodyPr wrap="square" rtlCol="0">
              <a:spAutoFit/>
            </a:bodyPr>
            <a:lstStyle/>
            <a:p>
              <a:pPr algn="ctr"/>
              <a:r>
                <a:rPr lang="nl-NL" dirty="0"/>
                <a:t>Recyclerview Adapter</a:t>
              </a:r>
              <a:endParaRPr lang="nl-BE" dirty="0"/>
            </a:p>
          </p:txBody>
        </p:sp>
        <p:sp>
          <p:nvSpPr>
            <p:cNvPr id="17" name="Rechthoek: afgeronde hoeken 16">
              <a:extLst>
                <a:ext uri="{FF2B5EF4-FFF2-40B4-BE49-F238E27FC236}">
                  <a16:creationId xmlns:a16="http://schemas.microsoft.com/office/drawing/2014/main" id="{82A2BA7F-3B39-31C6-7DBA-3B2F6E444A83}"/>
                </a:ext>
              </a:extLst>
            </p:cNvPr>
            <p:cNvSpPr/>
            <p:nvPr/>
          </p:nvSpPr>
          <p:spPr>
            <a:xfrm>
              <a:off x="4558144" y="4058057"/>
              <a:ext cx="235181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 name="Groep 18">
            <a:extLst>
              <a:ext uri="{FF2B5EF4-FFF2-40B4-BE49-F238E27FC236}">
                <a16:creationId xmlns:a16="http://schemas.microsoft.com/office/drawing/2014/main" id="{3C382A11-E571-301C-8659-8FD08B5B4B98}"/>
              </a:ext>
            </a:extLst>
          </p:cNvPr>
          <p:cNvGrpSpPr/>
          <p:nvPr/>
        </p:nvGrpSpPr>
        <p:grpSpPr>
          <a:xfrm>
            <a:off x="6528854" y="5938866"/>
            <a:ext cx="1804656" cy="581010"/>
            <a:chOff x="5946963" y="4498751"/>
            <a:chExt cx="1804656" cy="581010"/>
          </a:xfrm>
        </p:grpSpPr>
        <p:sp>
          <p:nvSpPr>
            <p:cNvPr id="11" name="Tekstvak 10">
              <a:extLst>
                <a:ext uri="{FF2B5EF4-FFF2-40B4-BE49-F238E27FC236}">
                  <a16:creationId xmlns:a16="http://schemas.microsoft.com/office/drawing/2014/main" id="{9D37E9E0-9038-18A5-95A7-484EF1F7A442}"/>
                </a:ext>
              </a:extLst>
            </p:cNvPr>
            <p:cNvSpPr txBox="1"/>
            <p:nvPr/>
          </p:nvSpPr>
          <p:spPr>
            <a:xfrm>
              <a:off x="5946963" y="4599730"/>
              <a:ext cx="1804656" cy="369332"/>
            </a:xfrm>
            <a:prstGeom prst="rect">
              <a:avLst/>
            </a:prstGeom>
            <a:noFill/>
          </p:spPr>
          <p:txBody>
            <a:bodyPr wrap="square" rtlCol="0">
              <a:spAutoFit/>
            </a:bodyPr>
            <a:lstStyle/>
            <a:p>
              <a:r>
                <a:rPr lang="nl-NL" dirty="0"/>
                <a:t>Transaction item</a:t>
              </a:r>
              <a:endParaRPr lang="nl-BE" dirty="0"/>
            </a:p>
          </p:txBody>
        </p:sp>
        <p:sp>
          <p:nvSpPr>
            <p:cNvPr id="18" name="Rechthoek: afgeronde hoeken 17">
              <a:extLst>
                <a:ext uri="{FF2B5EF4-FFF2-40B4-BE49-F238E27FC236}">
                  <a16:creationId xmlns:a16="http://schemas.microsoft.com/office/drawing/2014/main" id="{19E759FA-7D99-D3E9-7D71-A6EB6EC9FCFD}"/>
                </a:ext>
              </a:extLst>
            </p:cNvPr>
            <p:cNvSpPr/>
            <p:nvPr/>
          </p:nvSpPr>
          <p:spPr>
            <a:xfrm>
              <a:off x="5946963" y="4498751"/>
              <a:ext cx="1804655"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3" name="Afbeelding 2" descr="Afbeelding met tekst, schermopname, Mobiele telefoon, Mobiel apparaat&#10;&#10;Automatisch gegenereerde beschrijving">
            <a:extLst>
              <a:ext uri="{FF2B5EF4-FFF2-40B4-BE49-F238E27FC236}">
                <a16:creationId xmlns:a16="http://schemas.microsoft.com/office/drawing/2014/main" id="{DF31B8A5-3812-0321-5F39-FA29C0BD38BA}"/>
              </a:ext>
            </a:extLst>
          </p:cNvPr>
          <p:cNvPicPr>
            <a:picLocks noChangeAspect="1"/>
          </p:cNvPicPr>
          <p:nvPr/>
        </p:nvPicPr>
        <p:blipFill rotWithShape="1">
          <a:blip r:embed="rId2">
            <a:extLst>
              <a:ext uri="{28A0092B-C50C-407E-A947-70E740481C1C}">
                <a14:useLocalDpi xmlns:a14="http://schemas.microsoft.com/office/drawing/2010/main" val="0"/>
              </a:ext>
            </a:extLst>
          </a:blip>
          <a:srcRect t="4446" b="5808"/>
          <a:stretch/>
        </p:blipFill>
        <p:spPr>
          <a:xfrm>
            <a:off x="9267766" y="2665073"/>
            <a:ext cx="1661532" cy="3313670"/>
          </a:xfrm>
          <a:prstGeom prst="rect">
            <a:avLst/>
          </a:prstGeom>
        </p:spPr>
      </p:pic>
      <p:cxnSp>
        <p:nvCxnSpPr>
          <p:cNvPr id="30" name="Rechte verbindingslijn met pijl 29">
            <a:extLst>
              <a:ext uri="{FF2B5EF4-FFF2-40B4-BE49-F238E27FC236}">
                <a16:creationId xmlns:a16="http://schemas.microsoft.com/office/drawing/2014/main" id="{A6B56407-8D8C-8863-6566-F501F1976716}"/>
              </a:ext>
            </a:extLst>
          </p:cNvPr>
          <p:cNvCxnSpPr>
            <a:cxnSpLocks/>
          </p:cNvCxnSpPr>
          <p:nvPr/>
        </p:nvCxnSpPr>
        <p:spPr>
          <a:xfrm>
            <a:off x="5120639" y="4142630"/>
            <a:ext cx="40138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hthoek 31">
            <a:extLst>
              <a:ext uri="{FF2B5EF4-FFF2-40B4-BE49-F238E27FC236}">
                <a16:creationId xmlns:a16="http://schemas.microsoft.com/office/drawing/2014/main" id="{D4FB8C2E-5DB3-2ECC-F7BB-FD18F272CF59}"/>
              </a:ext>
            </a:extLst>
          </p:cNvPr>
          <p:cNvSpPr/>
          <p:nvPr/>
        </p:nvSpPr>
        <p:spPr>
          <a:xfrm>
            <a:off x="9367947" y="3152213"/>
            <a:ext cx="1480365" cy="252959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Rechthoek 33">
            <a:extLst>
              <a:ext uri="{FF2B5EF4-FFF2-40B4-BE49-F238E27FC236}">
                <a16:creationId xmlns:a16="http://schemas.microsoft.com/office/drawing/2014/main" id="{A90073D4-2F4D-1B82-F88C-335A81718484}"/>
              </a:ext>
            </a:extLst>
          </p:cNvPr>
          <p:cNvSpPr/>
          <p:nvPr/>
        </p:nvSpPr>
        <p:spPr>
          <a:xfrm>
            <a:off x="9403610" y="4321908"/>
            <a:ext cx="1409037" cy="1332000"/>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5317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BF88CE48-9269-B5BE-78DC-D3B34848F30B}"/>
              </a:ext>
            </a:extLst>
          </p:cNvPr>
          <p:cNvSpPr/>
          <p:nvPr/>
        </p:nvSpPr>
        <p:spPr>
          <a:xfrm>
            <a:off x="727709" y="299519"/>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grpSp>
        <p:nvGrpSpPr>
          <p:cNvPr id="25" name="Groep 24">
            <a:extLst>
              <a:ext uri="{FF2B5EF4-FFF2-40B4-BE49-F238E27FC236}">
                <a16:creationId xmlns:a16="http://schemas.microsoft.com/office/drawing/2014/main" id="{94D6C038-90EC-241D-B5A1-7B18BDB7BD13}"/>
              </a:ext>
            </a:extLst>
          </p:cNvPr>
          <p:cNvGrpSpPr/>
          <p:nvPr/>
        </p:nvGrpSpPr>
        <p:grpSpPr>
          <a:xfrm>
            <a:off x="1000461" y="1690688"/>
            <a:ext cx="1098503" cy="581010"/>
            <a:chOff x="1000461" y="1690688"/>
            <a:chExt cx="1098503" cy="581010"/>
          </a:xfrm>
        </p:grpSpPr>
        <p:sp>
          <p:nvSpPr>
            <p:cNvPr id="5" name="Tekstvak 4">
              <a:extLst>
                <a:ext uri="{FF2B5EF4-FFF2-40B4-BE49-F238E27FC236}">
                  <a16:creationId xmlns:a16="http://schemas.microsoft.com/office/drawing/2014/main" id="{BDE59D9B-D21B-B3B8-DEB9-4B82E390AA85}"/>
                </a:ext>
              </a:extLst>
            </p:cNvPr>
            <p:cNvSpPr txBox="1"/>
            <p:nvPr/>
          </p:nvSpPr>
          <p:spPr>
            <a:xfrm>
              <a:off x="1000461" y="1796527"/>
              <a:ext cx="1098501" cy="369332"/>
            </a:xfrm>
            <a:prstGeom prst="rect">
              <a:avLst/>
            </a:prstGeom>
            <a:noFill/>
          </p:spPr>
          <p:txBody>
            <a:bodyPr wrap="square" rtlCol="0">
              <a:spAutoFit/>
            </a:bodyPr>
            <a:lstStyle/>
            <a:p>
              <a:pPr algn="ctr"/>
              <a:r>
                <a:rPr lang="nl-NL" dirty="0"/>
                <a:t>Fragment</a:t>
              </a:r>
              <a:endParaRPr lang="nl-BE" dirty="0"/>
            </a:p>
          </p:txBody>
        </p:sp>
        <p:sp>
          <p:nvSpPr>
            <p:cNvPr id="12" name="Rechthoek: afgeronde hoeken 11">
              <a:extLst>
                <a:ext uri="{FF2B5EF4-FFF2-40B4-BE49-F238E27FC236}">
                  <a16:creationId xmlns:a16="http://schemas.microsoft.com/office/drawing/2014/main" id="{A5725391-B1E8-8AD5-6DFB-774F4B31C4F7}"/>
                </a:ext>
              </a:extLst>
            </p:cNvPr>
            <p:cNvSpPr/>
            <p:nvPr/>
          </p:nvSpPr>
          <p:spPr>
            <a:xfrm>
              <a:off x="1000461" y="1690688"/>
              <a:ext cx="1098503"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4" name="Groep 23">
            <a:extLst>
              <a:ext uri="{FF2B5EF4-FFF2-40B4-BE49-F238E27FC236}">
                <a16:creationId xmlns:a16="http://schemas.microsoft.com/office/drawing/2014/main" id="{1F882424-1B71-AC07-A04C-DE2CC308CDE4}"/>
              </a:ext>
            </a:extLst>
          </p:cNvPr>
          <p:cNvGrpSpPr/>
          <p:nvPr/>
        </p:nvGrpSpPr>
        <p:grpSpPr>
          <a:xfrm>
            <a:off x="1702762" y="2431196"/>
            <a:ext cx="1332726" cy="581010"/>
            <a:chOff x="1597510" y="2186477"/>
            <a:chExt cx="1332726" cy="581010"/>
          </a:xfrm>
        </p:grpSpPr>
        <p:sp>
          <p:nvSpPr>
            <p:cNvPr id="6" name="Tekstvak 5">
              <a:extLst>
                <a:ext uri="{FF2B5EF4-FFF2-40B4-BE49-F238E27FC236}">
                  <a16:creationId xmlns:a16="http://schemas.microsoft.com/office/drawing/2014/main" id="{AFF4AF52-629A-3AE5-EF69-01FE4C56CE41}"/>
                </a:ext>
              </a:extLst>
            </p:cNvPr>
            <p:cNvSpPr txBox="1"/>
            <p:nvPr/>
          </p:nvSpPr>
          <p:spPr>
            <a:xfrm>
              <a:off x="1597510" y="2271698"/>
              <a:ext cx="1332725" cy="369332"/>
            </a:xfrm>
            <a:prstGeom prst="rect">
              <a:avLst/>
            </a:prstGeom>
            <a:noFill/>
          </p:spPr>
          <p:txBody>
            <a:bodyPr wrap="square" rtlCol="0">
              <a:spAutoFit/>
            </a:bodyPr>
            <a:lstStyle/>
            <a:p>
              <a:pPr algn="ctr"/>
              <a:r>
                <a:rPr lang="nl-NL" dirty="0"/>
                <a:t>Viewpager</a:t>
              </a:r>
              <a:endParaRPr lang="nl-BE" dirty="0"/>
            </a:p>
          </p:txBody>
        </p:sp>
        <p:sp>
          <p:nvSpPr>
            <p:cNvPr id="13" name="Rechthoek: afgeronde hoeken 12">
              <a:extLst>
                <a:ext uri="{FF2B5EF4-FFF2-40B4-BE49-F238E27FC236}">
                  <a16:creationId xmlns:a16="http://schemas.microsoft.com/office/drawing/2014/main" id="{D23C9474-7C88-DF7C-7453-07D06339A3ED}"/>
                </a:ext>
              </a:extLst>
            </p:cNvPr>
            <p:cNvSpPr/>
            <p:nvPr/>
          </p:nvSpPr>
          <p:spPr>
            <a:xfrm>
              <a:off x="1597510" y="2186477"/>
              <a:ext cx="1332726"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 name="Groep 22">
            <a:extLst>
              <a:ext uri="{FF2B5EF4-FFF2-40B4-BE49-F238E27FC236}">
                <a16:creationId xmlns:a16="http://schemas.microsoft.com/office/drawing/2014/main" id="{6FA6CA6F-BB75-FBA4-755B-A021F358A823}"/>
              </a:ext>
            </a:extLst>
          </p:cNvPr>
          <p:cNvGrpSpPr/>
          <p:nvPr/>
        </p:nvGrpSpPr>
        <p:grpSpPr>
          <a:xfrm>
            <a:off x="2369124" y="3171704"/>
            <a:ext cx="2128793" cy="581010"/>
            <a:chOff x="2098962" y="2661648"/>
            <a:chExt cx="2128793" cy="581010"/>
          </a:xfrm>
        </p:grpSpPr>
        <p:sp>
          <p:nvSpPr>
            <p:cNvPr id="10" name="Tekstvak 9">
              <a:extLst>
                <a:ext uri="{FF2B5EF4-FFF2-40B4-BE49-F238E27FC236}">
                  <a16:creationId xmlns:a16="http://schemas.microsoft.com/office/drawing/2014/main" id="{774011A4-1A49-EB68-F018-32468CEF86F6}"/>
                </a:ext>
              </a:extLst>
            </p:cNvPr>
            <p:cNvSpPr txBox="1"/>
            <p:nvPr/>
          </p:nvSpPr>
          <p:spPr>
            <a:xfrm>
              <a:off x="2098962" y="2767487"/>
              <a:ext cx="2128793" cy="369332"/>
            </a:xfrm>
            <a:prstGeom prst="rect">
              <a:avLst/>
            </a:prstGeom>
            <a:noFill/>
          </p:spPr>
          <p:txBody>
            <a:bodyPr wrap="square" rtlCol="0">
              <a:spAutoFit/>
            </a:bodyPr>
            <a:lstStyle/>
            <a:p>
              <a:pPr algn="ctr"/>
              <a:r>
                <a:rPr lang="nl-NL" dirty="0"/>
                <a:t>Viewpager adapter</a:t>
              </a:r>
              <a:endParaRPr lang="nl-BE" dirty="0"/>
            </a:p>
          </p:txBody>
        </p:sp>
        <p:sp>
          <p:nvSpPr>
            <p:cNvPr id="14" name="Rechthoek: afgeronde hoeken 13">
              <a:extLst>
                <a:ext uri="{FF2B5EF4-FFF2-40B4-BE49-F238E27FC236}">
                  <a16:creationId xmlns:a16="http://schemas.microsoft.com/office/drawing/2014/main" id="{C15A9986-A790-CACB-0DCD-8CC6D24A12D2}"/>
                </a:ext>
              </a:extLst>
            </p:cNvPr>
            <p:cNvSpPr/>
            <p:nvPr/>
          </p:nvSpPr>
          <p:spPr>
            <a:xfrm>
              <a:off x="2098963" y="2661648"/>
              <a:ext cx="212879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grpSp>
      <p:grpSp>
        <p:nvGrpSpPr>
          <p:cNvPr id="22" name="Groep 21">
            <a:extLst>
              <a:ext uri="{FF2B5EF4-FFF2-40B4-BE49-F238E27FC236}">
                <a16:creationId xmlns:a16="http://schemas.microsoft.com/office/drawing/2014/main" id="{414A8993-3C40-7C0E-A718-11CE85EEABEB}"/>
              </a:ext>
            </a:extLst>
          </p:cNvPr>
          <p:cNvGrpSpPr/>
          <p:nvPr/>
        </p:nvGrpSpPr>
        <p:grpSpPr>
          <a:xfrm>
            <a:off x="3895140" y="3861290"/>
            <a:ext cx="1024954" cy="581010"/>
            <a:chOff x="3526264" y="3122267"/>
            <a:chExt cx="1024954" cy="581010"/>
          </a:xfrm>
        </p:grpSpPr>
        <p:sp>
          <p:nvSpPr>
            <p:cNvPr id="7" name="Tekstvak 6">
              <a:extLst>
                <a:ext uri="{FF2B5EF4-FFF2-40B4-BE49-F238E27FC236}">
                  <a16:creationId xmlns:a16="http://schemas.microsoft.com/office/drawing/2014/main" id="{06CEB1DE-77CA-03C4-3D28-4C72210E4C9A}"/>
                </a:ext>
              </a:extLst>
            </p:cNvPr>
            <p:cNvSpPr txBox="1"/>
            <p:nvPr/>
          </p:nvSpPr>
          <p:spPr>
            <a:xfrm>
              <a:off x="3526265" y="3213553"/>
              <a:ext cx="1024953" cy="369332"/>
            </a:xfrm>
            <a:prstGeom prst="rect">
              <a:avLst/>
            </a:prstGeom>
            <a:noFill/>
          </p:spPr>
          <p:txBody>
            <a:bodyPr wrap="square" rtlCol="0">
              <a:spAutoFit/>
            </a:bodyPr>
            <a:lstStyle/>
            <a:p>
              <a:pPr algn="ctr"/>
              <a:r>
                <a:rPr lang="nl-NL" dirty="0" err="1"/>
                <a:t>Layout</a:t>
              </a:r>
              <a:endParaRPr lang="nl-BE" dirty="0"/>
            </a:p>
          </p:txBody>
        </p:sp>
        <p:sp>
          <p:nvSpPr>
            <p:cNvPr id="15" name="Rechthoek: afgeronde hoeken 14">
              <a:extLst>
                <a:ext uri="{FF2B5EF4-FFF2-40B4-BE49-F238E27FC236}">
                  <a16:creationId xmlns:a16="http://schemas.microsoft.com/office/drawing/2014/main" id="{BCDEDA7C-AA3F-96CD-339B-2CB54674DF49}"/>
                </a:ext>
              </a:extLst>
            </p:cNvPr>
            <p:cNvSpPr/>
            <p:nvPr/>
          </p:nvSpPr>
          <p:spPr>
            <a:xfrm>
              <a:off x="3526264" y="3122267"/>
              <a:ext cx="1024954"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1" name="Groep 20">
            <a:extLst>
              <a:ext uri="{FF2B5EF4-FFF2-40B4-BE49-F238E27FC236}">
                <a16:creationId xmlns:a16="http://schemas.microsoft.com/office/drawing/2014/main" id="{77929542-41DB-2183-3687-0DB410901E96}"/>
              </a:ext>
            </a:extLst>
          </p:cNvPr>
          <p:cNvGrpSpPr/>
          <p:nvPr/>
        </p:nvGrpSpPr>
        <p:grpSpPr>
          <a:xfrm>
            <a:off x="4297167" y="4550876"/>
            <a:ext cx="1582109" cy="581010"/>
            <a:chOff x="3904290" y="3573189"/>
            <a:chExt cx="1582109" cy="581010"/>
          </a:xfrm>
        </p:grpSpPr>
        <p:sp>
          <p:nvSpPr>
            <p:cNvPr id="9" name="Tekstvak 8">
              <a:extLst>
                <a:ext uri="{FF2B5EF4-FFF2-40B4-BE49-F238E27FC236}">
                  <a16:creationId xmlns:a16="http://schemas.microsoft.com/office/drawing/2014/main" id="{BE22D22C-1534-CE09-AF20-B00A5E28D7BA}"/>
                </a:ext>
              </a:extLst>
            </p:cNvPr>
            <p:cNvSpPr txBox="1"/>
            <p:nvPr/>
          </p:nvSpPr>
          <p:spPr>
            <a:xfrm>
              <a:off x="3904290" y="3675612"/>
              <a:ext cx="1582109" cy="369332"/>
            </a:xfrm>
            <a:prstGeom prst="rect">
              <a:avLst/>
            </a:prstGeom>
            <a:noFill/>
          </p:spPr>
          <p:txBody>
            <a:bodyPr wrap="square" rtlCol="0">
              <a:spAutoFit/>
            </a:bodyPr>
            <a:lstStyle/>
            <a:p>
              <a:pPr algn="ctr"/>
              <a:r>
                <a:rPr lang="nl-NL" dirty="0"/>
                <a:t>Recyclerview</a:t>
              </a:r>
              <a:endParaRPr lang="nl-BE" dirty="0"/>
            </a:p>
          </p:txBody>
        </p:sp>
        <p:sp>
          <p:nvSpPr>
            <p:cNvPr id="16" name="Rechthoek: afgeronde hoeken 15">
              <a:extLst>
                <a:ext uri="{FF2B5EF4-FFF2-40B4-BE49-F238E27FC236}">
                  <a16:creationId xmlns:a16="http://schemas.microsoft.com/office/drawing/2014/main" id="{F83F2864-062A-B11C-9DF2-AE7B94FDED30}"/>
                </a:ext>
              </a:extLst>
            </p:cNvPr>
            <p:cNvSpPr/>
            <p:nvPr/>
          </p:nvSpPr>
          <p:spPr>
            <a:xfrm>
              <a:off x="3904290" y="3573189"/>
              <a:ext cx="1582109"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0" name="Groep 19">
            <a:extLst>
              <a:ext uri="{FF2B5EF4-FFF2-40B4-BE49-F238E27FC236}">
                <a16:creationId xmlns:a16="http://schemas.microsoft.com/office/drawing/2014/main" id="{7A1B7698-2606-138C-D99E-90C394B06E0A}"/>
              </a:ext>
            </a:extLst>
          </p:cNvPr>
          <p:cNvGrpSpPr/>
          <p:nvPr/>
        </p:nvGrpSpPr>
        <p:grpSpPr>
          <a:xfrm>
            <a:off x="4992831" y="5232865"/>
            <a:ext cx="2351811" cy="581010"/>
            <a:chOff x="4558144" y="4058057"/>
            <a:chExt cx="2351811" cy="581010"/>
          </a:xfrm>
        </p:grpSpPr>
        <p:sp>
          <p:nvSpPr>
            <p:cNvPr id="8" name="Tekstvak 7">
              <a:extLst>
                <a:ext uri="{FF2B5EF4-FFF2-40B4-BE49-F238E27FC236}">
                  <a16:creationId xmlns:a16="http://schemas.microsoft.com/office/drawing/2014/main" id="{3CAF2C55-4E6C-32E7-CC9E-1BA4C61B414F}"/>
                </a:ext>
              </a:extLst>
            </p:cNvPr>
            <p:cNvSpPr txBox="1"/>
            <p:nvPr/>
          </p:nvSpPr>
          <p:spPr>
            <a:xfrm>
              <a:off x="4558144" y="4137671"/>
              <a:ext cx="2351811" cy="369332"/>
            </a:xfrm>
            <a:prstGeom prst="rect">
              <a:avLst/>
            </a:prstGeom>
            <a:noFill/>
          </p:spPr>
          <p:txBody>
            <a:bodyPr wrap="square" rtlCol="0">
              <a:spAutoFit/>
            </a:bodyPr>
            <a:lstStyle/>
            <a:p>
              <a:pPr algn="ctr"/>
              <a:r>
                <a:rPr lang="nl-NL" dirty="0"/>
                <a:t>Recyclerview Adapter</a:t>
              </a:r>
              <a:endParaRPr lang="nl-BE" dirty="0"/>
            </a:p>
          </p:txBody>
        </p:sp>
        <p:sp>
          <p:nvSpPr>
            <p:cNvPr id="17" name="Rechthoek: afgeronde hoeken 16">
              <a:extLst>
                <a:ext uri="{FF2B5EF4-FFF2-40B4-BE49-F238E27FC236}">
                  <a16:creationId xmlns:a16="http://schemas.microsoft.com/office/drawing/2014/main" id="{82A2BA7F-3B39-31C6-7DBA-3B2F6E444A83}"/>
                </a:ext>
              </a:extLst>
            </p:cNvPr>
            <p:cNvSpPr/>
            <p:nvPr/>
          </p:nvSpPr>
          <p:spPr>
            <a:xfrm>
              <a:off x="4558144" y="4058057"/>
              <a:ext cx="235181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 name="Groep 18">
            <a:extLst>
              <a:ext uri="{FF2B5EF4-FFF2-40B4-BE49-F238E27FC236}">
                <a16:creationId xmlns:a16="http://schemas.microsoft.com/office/drawing/2014/main" id="{3C382A11-E571-301C-8659-8FD08B5B4B98}"/>
              </a:ext>
            </a:extLst>
          </p:cNvPr>
          <p:cNvGrpSpPr/>
          <p:nvPr/>
        </p:nvGrpSpPr>
        <p:grpSpPr>
          <a:xfrm>
            <a:off x="6528854" y="5938866"/>
            <a:ext cx="1804656" cy="581010"/>
            <a:chOff x="5946963" y="4498751"/>
            <a:chExt cx="1804656" cy="581010"/>
          </a:xfrm>
        </p:grpSpPr>
        <p:sp>
          <p:nvSpPr>
            <p:cNvPr id="11" name="Tekstvak 10">
              <a:extLst>
                <a:ext uri="{FF2B5EF4-FFF2-40B4-BE49-F238E27FC236}">
                  <a16:creationId xmlns:a16="http://schemas.microsoft.com/office/drawing/2014/main" id="{9D37E9E0-9038-18A5-95A7-484EF1F7A442}"/>
                </a:ext>
              </a:extLst>
            </p:cNvPr>
            <p:cNvSpPr txBox="1"/>
            <p:nvPr/>
          </p:nvSpPr>
          <p:spPr>
            <a:xfrm>
              <a:off x="5946963" y="4599730"/>
              <a:ext cx="1804656" cy="369332"/>
            </a:xfrm>
            <a:prstGeom prst="rect">
              <a:avLst/>
            </a:prstGeom>
            <a:noFill/>
          </p:spPr>
          <p:txBody>
            <a:bodyPr wrap="square" rtlCol="0">
              <a:spAutoFit/>
            </a:bodyPr>
            <a:lstStyle/>
            <a:p>
              <a:r>
                <a:rPr lang="nl-NL" dirty="0"/>
                <a:t>Transaction item</a:t>
              </a:r>
              <a:endParaRPr lang="nl-BE" dirty="0"/>
            </a:p>
          </p:txBody>
        </p:sp>
        <p:sp>
          <p:nvSpPr>
            <p:cNvPr id="18" name="Rechthoek: afgeronde hoeken 17">
              <a:extLst>
                <a:ext uri="{FF2B5EF4-FFF2-40B4-BE49-F238E27FC236}">
                  <a16:creationId xmlns:a16="http://schemas.microsoft.com/office/drawing/2014/main" id="{19E759FA-7D99-D3E9-7D71-A6EB6EC9FCFD}"/>
                </a:ext>
              </a:extLst>
            </p:cNvPr>
            <p:cNvSpPr/>
            <p:nvPr/>
          </p:nvSpPr>
          <p:spPr>
            <a:xfrm>
              <a:off x="5946963" y="4498751"/>
              <a:ext cx="1804655"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3" name="Afbeelding 2" descr="Afbeelding met tekst, schermopname, Mobiele telefoon, Mobiel apparaat&#10;&#10;Automatisch gegenereerde beschrijving">
            <a:extLst>
              <a:ext uri="{FF2B5EF4-FFF2-40B4-BE49-F238E27FC236}">
                <a16:creationId xmlns:a16="http://schemas.microsoft.com/office/drawing/2014/main" id="{FFCE90A7-9669-FD81-082B-EF1C6E92E897}"/>
              </a:ext>
            </a:extLst>
          </p:cNvPr>
          <p:cNvPicPr>
            <a:picLocks noChangeAspect="1"/>
          </p:cNvPicPr>
          <p:nvPr/>
        </p:nvPicPr>
        <p:blipFill rotWithShape="1">
          <a:blip r:embed="rId2">
            <a:extLst>
              <a:ext uri="{28A0092B-C50C-407E-A947-70E740481C1C}">
                <a14:useLocalDpi xmlns:a14="http://schemas.microsoft.com/office/drawing/2010/main" val="0"/>
              </a:ext>
            </a:extLst>
          </a:blip>
          <a:srcRect t="4446" b="5808"/>
          <a:stretch/>
        </p:blipFill>
        <p:spPr>
          <a:xfrm>
            <a:off x="9484490" y="3204132"/>
            <a:ext cx="1661532" cy="3313670"/>
          </a:xfrm>
          <a:prstGeom prst="rect">
            <a:avLst/>
          </a:prstGeom>
        </p:spPr>
      </p:pic>
      <p:sp>
        <p:nvSpPr>
          <p:cNvPr id="26" name="Rechthoek 25">
            <a:extLst>
              <a:ext uri="{FF2B5EF4-FFF2-40B4-BE49-F238E27FC236}">
                <a16:creationId xmlns:a16="http://schemas.microsoft.com/office/drawing/2014/main" id="{9962ABC6-5F46-8810-A21D-A3E7CE5C14BC}"/>
              </a:ext>
            </a:extLst>
          </p:cNvPr>
          <p:cNvSpPr/>
          <p:nvPr/>
        </p:nvSpPr>
        <p:spPr>
          <a:xfrm>
            <a:off x="9620334" y="4860967"/>
            <a:ext cx="1409037" cy="133200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8" name="Rechte verbindingslijn met pijl 27">
            <a:extLst>
              <a:ext uri="{FF2B5EF4-FFF2-40B4-BE49-F238E27FC236}">
                <a16:creationId xmlns:a16="http://schemas.microsoft.com/office/drawing/2014/main" id="{61C477D7-5CD1-1CA1-BEB3-2F647E560D67}"/>
              </a:ext>
            </a:extLst>
          </p:cNvPr>
          <p:cNvCxnSpPr>
            <a:cxnSpLocks/>
          </p:cNvCxnSpPr>
          <p:nvPr/>
        </p:nvCxnSpPr>
        <p:spPr>
          <a:xfrm>
            <a:off x="6096000" y="4837955"/>
            <a:ext cx="31717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3" name="Afbeelding 32">
            <a:extLst>
              <a:ext uri="{FF2B5EF4-FFF2-40B4-BE49-F238E27FC236}">
                <a16:creationId xmlns:a16="http://schemas.microsoft.com/office/drawing/2014/main" id="{B4644EB5-E4A3-76C8-E074-5A003DFEDC35}"/>
              </a:ext>
            </a:extLst>
          </p:cNvPr>
          <p:cNvPicPr>
            <a:picLocks noChangeAspect="1"/>
          </p:cNvPicPr>
          <p:nvPr/>
        </p:nvPicPr>
        <p:blipFill>
          <a:blip r:embed="rId3"/>
          <a:stretch>
            <a:fillRect/>
          </a:stretch>
        </p:blipFill>
        <p:spPr>
          <a:xfrm>
            <a:off x="8937132" y="2002242"/>
            <a:ext cx="2933724" cy="1086797"/>
          </a:xfrm>
          <a:prstGeom prst="rect">
            <a:avLst/>
          </a:prstGeom>
        </p:spPr>
      </p:pic>
    </p:spTree>
    <p:extLst>
      <p:ext uri="{BB962C8B-B14F-4D97-AF65-F5344CB8AC3E}">
        <p14:creationId xmlns:p14="http://schemas.microsoft.com/office/powerpoint/2010/main" val="154700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477CCFA8-E037-352A-3A49-8A7CAEABE594}"/>
              </a:ext>
            </a:extLst>
          </p:cNvPr>
          <p:cNvSpPr/>
          <p:nvPr/>
        </p:nvSpPr>
        <p:spPr>
          <a:xfrm>
            <a:off x="727709" y="299519"/>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grpSp>
        <p:nvGrpSpPr>
          <p:cNvPr id="25" name="Groep 24">
            <a:extLst>
              <a:ext uri="{FF2B5EF4-FFF2-40B4-BE49-F238E27FC236}">
                <a16:creationId xmlns:a16="http://schemas.microsoft.com/office/drawing/2014/main" id="{94D6C038-90EC-241D-B5A1-7B18BDB7BD13}"/>
              </a:ext>
            </a:extLst>
          </p:cNvPr>
          <p:cNvGrpSpPr/>
          <p:nvPr/>
        </p:nvGrpSpPr>
        <p:grpSpPr>
          <a:xfrm>
            <a:off x="1000461" y="1690688"/>
            <a:ext cx="1098503" cy="581010"/>
            <a:chOff x="1000461" y="1690688"/>
            <a:chExt cx="1098503" cy="581010"/>
          </a:xfrm>
        </p:grpSpPr>
        <p:sp>
          <p:nvSpPr>
            <p:cNvPr id="5" name="Tekstvak 4">
              <a:extLst>
                <a:ext uri="{FF2B5EF4-FFF2-40B4-BE49-F238E27FC236}">
                  <a16:creationId xmlns:a16="http://schemas.microsoft.com/office/drawing/2014/main" id="{BDE59D9B-D21B-B3B8-DEB9-4B82E390AA85}"/>
                </a:ext>
              </a:extLst>
            </p:cNvPr>
            <p:cNvSpPr txBox="1"/>
            <p:nvPr/>
          </p:nvSpPr>
          <p:spPr>
            <a:xfrm>
              <a:off x="1000461" y="1796527"/>
              <a:ext cx="1098501" cy="369332"/>
            </a:xfrm>
            <a:prstGeom prst="rect">
              <a:avLst/>
            </a:prstGeom>
            <a:noFill/>
          </p:spPr>
          <p:txBody>
            <a:bodyPr wrap="square" rtlCol="0">
              <a:spAutoFit/>
            </a:bodyPr>
            <a:lstStyle/>
            <a:p>
              <a:pPr algn="ctr"/>
              <a:r>
                <a:rPr lang="nl-NL" dirty="0"/>
                <a:t>Fragment</a:t>
              </a:r>
              <a:endParaRPr lang="nl-BE" dirty="0"/>
            </a:p>
          </p:txBody>
        </p:sp>
        <p:sp>
          <p:nvSpPr>
            <p:cNvPr id="12" name="Rechthoek: afgeronde hoeken 11">
              <a:extLst>
                <a:ext uri="{FF2B5EF4-FFF2-40B4-BE49-F238E27FC236}">
                  <a16:creationId xmlns:a16="http://schemas.microsoft.com/office/drawing/2014/main" id="{A5725391-B1E8-8AD5-6DFB-774F4B31C4F7}"/>
                </a:ext>
              </a:extLst>
            </p:cNvPr>
            <p:cNvSpPr/>
            <p:nvPr/>
          </p:nvSpPr>
          <p:spPr>
            <a:xfrm>
              <a:off x="1000461" y="1690688"/>
              <a:ext cx="1098503"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4" name="Groep 23">
            <a:extLst>
              <a:ext uri="{FF2B5EF4-FFF2-40B4-BE49-F238E27FC236}">
                <a16:creationId xmlns:a16="http://schemas.microsoft.com/office/drawing/2014/main" id="{1F882424-1B71-AC07-A04C-DE2CC308CDE4}"/>
              </a:ext>
            </a:extLst>
          </p:cNvPr>
          <p:cNvGrpSpPr/>
          <p:nvPr/>
        </p:nvGrpSpPr>
        <p:grpSpPr>
          <a:xfrm>
            <a:off x="1702762" y="2431196"/>
            <a:ext cx="1332726" cy="581010"/>
            <a:chOff x="1597510" y="2186477"/>
            <a:chExt cx="1332726" cy="581010"/>
          </a:xfrm>
        </p:grpSpPr>
        <p:sp>
          <p:nvSpPr>
            <p:cNvPr id="6" name="Tekstvak 5">
              <a:extLst>
                <a:ext uri="{FF2B5EF4-FFF2-40B4-BE49-F238E27FC236}">
                  <a16:creationId xmlns:a16="http://schemas.microsoft.com/office/drawing/2014/main" id="{AFF4AF52-629A-3AE5-EF69-01FE4C56CE41}"/>
                </a:ext>
              </a:extLst>
            </p:cNvPr>
            <p:cNvSpPr txBox="1"/>
            <p:nvPr/>
          </p:nvSpPr>
          <p:spPr>
            <a:xfrm>
              <a:off x="1597510" y="2271698"/>
              <a:ext cx="1332725" cy="369332"/>
            </a:xfrm>
            <a:prstGeom prst="rect">
              <a:avLst/>
            </a:prstGeom>
            <a:noFill/>
          </p:spPr>
          <p:txBody>
            <a:bodyPr wrap="square" rtlCol="0">
              <a:spAutoFit/>
            </a:bodyPr>
            <a:lstStyle/>
            <a:p>
              <a:pPr algn="ctr"/>
              <a:r>
                <a:rPr lang="nl-NL" dirty="0"/>
                <a:t>Viewpager</a:t>
              </a:r>
              <a:endParaRPr lang="nl-BE" dirty="0"/>
            </a:p>
          </p:txBody>
        </p:sp>
        <p:sp>
          <p:nvSpPr>
            <p:cNvPr id="13" name="Rechthoek: afgeronde hoeken 12">
              <a:extLst>
                <a:ext uri="{FF2B5EF4-FFF2-40B4-BE49-F238E27FC236}">
                  <a16:creationId xmlns:a16="http://schemas.microsoft.com/office/drawing/2014/main" id="{D23C9474-7C88-DF7C-7453-07D06339A3ED}"/>
                </a:ext>
              </a:extLst>
            </p:cNvPr>
            <p:cNvSpPr/>
            <p:nvPr/>
          </p:nvSpPr>
          <p:spPr>
            <a:xfrm>
              <a:off x="1597510" y="2186477"/>
              <a:ext cx="1332726"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 name="Groep 22">
            <a:extLst>
              <a:ext uri="{FF2B5EF4-FFF2-40B4-BE49-F238E27FC236}">
                <a16:creationId xmlns:a16="http://schemas.microsoft.com/office/drawing/2014/main" id="{6FA6CA6F-BB75-FBA4-755B-A021F358A823}"/>
              </a:ext>
            </a:extLst>
          </p:cNvPr>
          <p:cNvGrpSpPr/>
          <p:nvPr/>
        </p:nvGrpSpPr>
        <p:grpSpPr>
          <a:xfrm>
            <a:off x="2369124" y="3171704"/>
            <a:ext cx="2128793" cy="581010"/>
            <a:chOff x="2098962" y="2661648"/>
            <a:chExt cx="2128793" cy="581010"/>
          </a:xfrm>
        </p:grpSpPr>
        <p:sp>
          <p:nvSpPr>
            <p:cNvPr id="10" name="Tekstvak 9">
              <a:extLst>
                <a:ext uri="{FF2B5EF4-FFF2-40B4-BE49-F238E27FC236}">
                  <a16:creationId xmlns:a16="http://schemas.microsoft.com/office/drawing/2014/main" id="{774011A4-1A49-EB68-F018-32468CEF86F6}"/>
                </a:ext>
              </a:extLst>
            </p:cNvPr>
            <p:cNvSpPr txBox="1"/>
            <p:nvPr/>
          </p:nvSpPr>
          <p:spPr>
            <a:xfrm>
              <a:off x="2098962" y="2767487"/>
              <a:ext cx="2128793" cy="369332"/>
            </a:xfrm>
            <a:prstGeom prst="rect">
              <a:avLst/>
            </a:prstGeom>
            <a:noFill/>
          </p:spPr>
          <p:txBody>
            <a:bodyPr wrap="square" rtlCol="0">
              <a:spAutoFit/>
            </a:bodyPr>
            <a:lstStyle/>
            <a:p>
              <a:pPr algn="ctr"/>
              <a:r>
                <a:rPr lang="nl-NL" dirty="0"/>
                <a:t>Viewpager adapter</a:t>
              </a:r>
              <a:endParaRPr lang="nl-BE" dirty="0"/>
            </a:p>
          </p:txBody>
        </p:sp>
        <p:sp>
          <p:nvSpPr>
            <p:cNvPr id="14" name="Rechthoek: afgeronde hoeken 13">
              <a:extLst>
                <a:ext uri="{FF2B5EF4-FFF2-40B4-BE49-F238E27FC236}">
                  <a16:creationId xmlns:a16="http://schemas.microsoft.com/office/drawing/2014/main" id="{C15A9986-A790-CACB-0DCD-8CC6D24A12D2}"/>
                </a:ext>
              </a:extLst>
            </p:cNvPr>
            <p:cNvSpPr/>
            <p:nvPr/>
          </p:nvSpPr>
          <p:spPr>
            <a:xfrm>
              <a:off x="2098963" y="2661648"/>
              <a:ext cx="212879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grpSp>
      <p:grpSp>
        <p:nvGrpSpPr>
          <p:cNvPr id="22" name="Groep 21">
            <a:extLst>
              <a:ext uri="{FF2B5EF4-FFF2-40B4-BE49-F238E27FC236}">
                <a16:creationId xmlns:a16="http://schemas.microsoft.com/office/drawing/2014/main" id="{414A8993-3C40-7C0E-A718-11CE85EEABEB}"/>
              </a:ext>
            </a:extLst>
          </p:cNvPr>
          <p:cNvGrpSpPr/>
          <p:nvPr/>
        </p:nvGrpSpPr>
        <p:grpSpPr>
          <a:xfrm>
            <a:off x="3895140" y="3861290"/>
            <a:ext cx="1024954" cy="581010"/>
            <a:chOff x="3526264" y="3122267"/>
            <a:chExt cx="1024954" cy="581010"/>
          </a:xfrm>
        </p:grpSpPr>
        <p:sp>
          <p:nvSpPr>
            <p:cNvPr id="7" name="Tekstvak 6">
              <a:extLst>
                <a:ext uri="{FF2B5EF4-FFF2-40B4-BE49-F238E27FC236}">
                  <a16:creationId xmlns:a16="http://schemas.microsoft.com/office/drawing/2014/main" id="{06CEB1DE-77CA-03C4-3D28-4C72210E4C9A}"/>
                </a:ext>
              </a:extLst>
            </p:cNvPr>
            <p:cNvSpPr txBox="1"/>
            <p:nvPr/>
          </p:nvSpPr>
          <p:spPr>
            <a:xfrm>
              <a:off x="3526265" y="3213553"/>
              <a:ext cx="1024953" cy="369332"/>
            </a:xfrm>
            <a:prstGeom prst="rect">
              <a:avLst/>
            </a:prstGeom>
            <a:noFill/>
          </p:spPr>
          <p:txBody>
            <a:bodyPr wrap="square" rtlCol="0">
              <a:spAutoFit/>
            </a:bodyPr>
            <a:lstStyle/>
            <a:p>
              <a:pPr algn="ctr"/>
              <a:r>
                <a:rPr lang="nl-NL" dirty="0" err="1"/>
                <a:t>Layout</a:t>
              </a:r>
              <a:endParaRPr lang="nl-BE" dirty="0"/>
            </a:p>
          </p:txBody>
        </p:sp>
        <p:sp>
          <p:nvSpPr>
            <p:cNvPr id="15" name="Rechthoek: afgeronde hoeken 14">
              <a:extLst>
                <a:ext uri="{FF2B5EF4-FFF2-40B4-BE49-F238E27FC236}">
                  <a16:creationId xmlns:a16="http://schemas.microsoft.com/office/drawing/2014/main" id="{BCDEDA7C-AA3F-96CD-339B-2CB54674DF49}"/>
                </a:ext>
              </a:extLst>
            </p:cNvPr>
            <p:cNvSpPr/>
            <p:nvPr/>
          </p:nvSpPr>
          <p:spPr>
            <a:xfrm>
              <a:off x="3526264" y="3122267"/>
              <a:ext cx="1024954"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1" name="Groep 20">
            <a:extLst>
              <a:ext uri="{FF2B5EF4-FFF2-40B4-BE49-F238E27FC236}">
                <a16:creationId xmlns:a16="http://schemas.microsoft.com/office/drawing/2014/main" id="{77929542-41DB-2183-3687-0DB410901E96}"/>
              </a:ext>
            </a:extLst>
          </p:cNvPr>
          <p:cNvGrpSpPr/>
          <p:nvPr/>
        </p:nvGrpSpPr>
        <p:grpSpPr>
          <a:xfrm>
            <a:off x="4297167" y="4550876"/>
            <a:ext cx="1582109" cy="581010"/>
            <a:chOff x="3904290" y="3573189"/>
            <a:chExt cx="1582109" cy="581010"/>
          </a:xfrm>
        </p:grpSpPr>
        <p:sp>
          <p:nvSpPr>
            <p:cNvPr id="9" name="Tekstvak 8">
              <a:extLst>
                <a:ext uri="{FF2B5EF4-FFF2-40B4-BE49-F238E27FC236}">
                  <a16:creationId xmlns:a16="http://schemas.microsoft.com/office/drawing/2014/main" id="{BE22D22C-1534-CE09-AF20-B00A5E28D7BA}"/>
                </a:ext>
              </a:extLst>
            </p:cNvPr>
            <p:cNvSpPr txBox="1"/>
            <p:nvPr/>
          </p:nvSpPr>
          <p:spPr>
            <a:xfrm>
              <a:off x="3904290" y="3675612"/>
              <a:ext cx="1582109" cy="369332"/>
            </a:xfrm>
            <a:prstGeom prst="rect">
              <a:avLst/>
            </a:prstGeom>
            <a:noFill/>
          </p:spPr>
          <p:txBody>
            <a:bodyPr wrap="square" rtlCol="0">
              <a:spAutoFit/>
            </a:bodyPr>
            <a:lstStyle/>
            <a:p>
              <a:pPr algn="ctr"/>
              <a:r>
                <a:rPr lang="nl-NL" dirty="0"/>
                <a:t>Recyclerview</a:t>
              </a:r>
              <a:endParaRPr lang="nl-BE" dirty="0"/>
            </a:p>
          </p:txBody>
        </p:sp>
        <p:sp>
          <p:nvSpPr>
            <p:cNvPr id="16" name="Rechthoek: afgeronde hoeken 15">
              <a:extLst>
                <a:ext uri="{FF2B5EF4-FFF2-40B4-BE49-F238E27FC236}">
                  <a16:creationId xmlns:a16="http://schemas.microsoft.com/office/drawing/2014/main" id="{F83F2864-062A-B11C-9DF2-AE7B94FDED30}"/>
                </a:ext>
              </a:extLst>
            </p:cNvPr>
            <p:cNvSpPr/>
            <p:nvPr/>
          </p:nvSpPr>
          <p:spPr>
            <a:xfrm>
              <a:off x="3904290" y="3573189"/>
              <a:ext cx="1582109"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0" name="Groep 19">
            <a:extLst>
              <a:ext uri="{FF2B5EF4-FFF2-40B4-BE49-F238E27FC236}">
                <a16:creationId xmlns:a16="http://schemas.microsoft.com/office/drawing/2014/main" id="{7A1B7698-2606-138C-D99E-90C394B06E0A}"/>
              </a:ext>
            </a:extLst>
          </p:cNvPr>
          <p:cNvGrpSpPr/>
          <p:nvPr/>
        </p:nvGrpSpPr>
        <p:grpSpPr>
          <a:xfrm>
            <a:off x="4992831" y="5232865"/>
            <a:ext cx="2351811" cy="581010"/>
            <a:chOff x="4558144" y="4058057"/>
            <a:chExt cx="2351811" cy="581010"/>
          </a:xfrm>
        </p:grpSpPr>
        <p:sp>
          <p:nvSpPr>
            <p:cNvPr id="8" name="Tekstvak 7">
              <a:extLst>
                <a:ext uri="{FF2B5EF4-FFF2-40B4-BE49-F238E27FC236}">
                  <a16:creationId xmlns:a16="http://schemas.microsoft.com/office/drawing/2014/main" id="{3CAF2C55-4E6C-32E7-CC9E-1BA4C61B414F}"/>
                </a:ext>
              </a:extLst>
            </p:cNvPr>
            <p:cNvSpPr txBox="1"/>
            <p:nvPr/>
          </p:nvSpPr>
          <p:spPr>
            <a:xfrm>
              <a:off x="4558144" y="4137671"/>
              <a:ext cx="2351811" cy="369332"/>
            </a:xfrm>
            <a:prstGeom prst="rect">
              <a:avLst/>
            </a:prstGeom>
            <a:noFill/>
          </p:spPr>
          <p:txBody>
            <a:bodyPr wrap="square" rtlCol="0">
              <a:spAutoFit/>
            </a:bodyPr>
            <a:lstStyle/>
            <a:p>
              <a:pPr algn="ctr"/>
              <a:r>
                <a:rPr lang="nl-NL" dirty="0"/>
                <a:t>Recyclerview Adapter</a:t>
              </a:r>
              <a:endParaRPr lang="nl-BE" dirty="0"/>
            </a:p>
          </p:txBody>
        </p:sp>
        <p:sp>
          <p:nvSpPr>
            <p:cNvPr id="17" name="Rechthoek: afgeronde hoeken 16">
              <a:extLst>
                <a:ext uri="{FF2B5EF4-FFF2-40B4-BE49-F238E27FC236}">
                  <a16:creationId xmlns:a16="http://schemas.microsoft.com/office/drawing/2014/main" id="{82A2BA7F-3B39-31C6-7DBA-3B2F6E444A83}"/>
                </a:ext>
              </a:extLst>
            </p:cNvPr>
            <p:cNvSpPr/>
            <p:nvPr/>
          </p:nvSpPr>
          <p:spPr>
            <a:xfrm>
              <a:off x="4558144" y="4058057"/>
              <a:ext cx="235181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 name="Groep 18">
            <a:extLst>
              <a:ext uri="{FF2B5EF4-FFF2-40B4-BE49-F238E27FC236}">
                <a16:creationId xmlns:a16="http://schemas.microsoft.com/office/drawing/2014/main" id="{3C382A11-E571-301C-8659-8FD08B5B4B98}"/>
              </a:ext>
            </a:extLst>
          </p:cNvPr>
          <p:cNvGrpSpPr/>
          <p:nvPr/>
        </p:nvGrpSpPr>
        <p:grpSpPr>
          <a:xfrm>
            <a:off x="6528854" y="5938866"/>
            <a:ext cx="1804656" cy="581010"/>
            <a:chOff x="5946963" y="4498751"/>
            <a:chExt cx="1804656" cy="581010"/>
          </a:xfrm>
        </p:grpSpPr>
        <p:sp>
          <p:nvSpPr>
            <p:cNvPr id="11" name="Tekstvak 10">
              <a:extLst>
                <a:ext uri="{FF2B5EF4-FFF2-40B4-BE49-F238E27FC236}">
                  <a16:creationId xmlns:a16="http://schemas.microsoft.com/office/drawing/2014/main" id="{9D37E9E0-9038-18A5-95A7-484EF1F7A442}"/>
                </a:ext>
              </a:extLst>
            </p:cNvPr>
            <p:cNvSpPr txBox="1"/>
            <p:nvPr/>
          </p:nvSpPr>
          <p:spPr>
            <a:xfrm>
              <a:off x="5946963" y="4599730"/>
              <a:ext cx="1804656" cy="369332"/>
            </a:xfrm>
            <a:prstGeom prst="rect">
              <a:avLst/>
            </a:prstGeom>
            <a:noFill/>
          </p:spPr>
          <p:txBody>
            <a:bodyPr wrap="square" rtlCol="0">
              <a:spAutoFit/>
            </a:bodyPr>
            <a:lstStyle/>
            <a:p>
              <a:r>
                <a:rPr lang="nl-NL" dirty="0"/>
                <a:t>Transaction item</a:t>
              </a:r>
              <a:endParaRPr lang="nl-BE" dirty="0"/>
            </a:p>
          </p:txBody>
        </p:sp>
        <p:sp>
          <p:nvSpPr>
            <p:cNvPr id="18" name="Rechthoek: afgeronde hoeken 17">
              <a:extLst>
                <a:ext uri="{FF2B5EF4-FFF2-40B4-BE49-F238E27FC236}">
                  <a16:creationId xmlns:a16="http://schemas.microsoft.com/office/drawing/2014/main" id="{19E759FA-7D99-D3E9-7D71-A6EB6EC9FCFD}"/>
                </a:ext>
              </a:extLst>
            </p:cNvPr>
            <p:cNvSpPr/>
            <p:nvPr/>
          </p:nvSpPr>
          <p:spPr>
            <a:xfrm>
              <a:off x="5946963" y="4498751"/>
              <a:ext cx="1804655"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3" name="Afbeelding 2" descr="Afbeelding met tekst, schermopname, Mobiele telefoon, Mobiel apparaat&#10;&#10;Automatisch gegenereerde beschrijving">
            <a:extLst>
              <a:ext uri="{FF2B5EF4-FFF2-40B4-BE49-F238E27FC236}">
                <a16:creationId xmlns:a16="http://schemas.microsoft.com/office/drawing/2014/main" id="{FFCE90A7-9669-FD81-082B-EF1C6E92E897}"/>
              </a:ext>
            </a:extLst>
          </p:cNvPr>
          <p:cNvPicPr>
            <a:picLocks noChangeAspect="1"/>
          </p:cNvPicPr>
          <p:nvPr/>
        </p:nvPicPr>
        <p:blipFill rotWithShape="1">
          <a:blip r:embed="rId2">
            <a:extLst>
              <a:ext uri="{28A0092B-C50C-407E-A947-70E740481C1C}">
                <a14:useLocalDpi xmlns:a14="http://schemas.microsoft.com/office/drawing/2010/main" val="0"/>
              </a:ext>
            </a:extLst>
          </a:blip>
          <a:srcRect t="4446" b="5808"/>
          <a:stretch/>
        </p:blipFill>
        <p:spPr>
          <a:xfrm>
            <a:off x="9637755" y="3319293"/>
            <a:ext cx="1661532" cy="3313670"/>
          </a:xfrm>
          <a:prstGeom prst="rect">
            <a:avLst/>
          </a:prstGeom>
        </p:spPr>
      </p:pic>
      <p:cxnSp>
        <p:nvCxnSpPr>
          <p:cNvPr id="28" name="Rechte verbindingslijn met pijl 27">
            <a:extLst>
              <a:ext uri="{FF2B5EF4-FFF2-40B4-BE49-F238E27FC236}">
                <a16:creationId xmlns:a16="http://schemas.microsoft.com/office/drawing/2014/main" id="{61C477D7-5CD1-1CA1-BEB3-2F647E560D67}"/>
              </a:ext>
            </a:extLst>
          </p:cNvPr>
          <p:cNvCxnSpPr>
            <a:cxnSpLocks/>
          </p:cNvCxnSpPr>
          <p:nvPr/>
        </p:nvCxnSpPr>
        <p:spPr>
          <a:xfrm>
            <a:off x="8486775" y="6200031"/>
            <a:ext cx="99771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Rechthoek 3">
            <a:extLst>
              <a:ext uri="{FF2B5EF4-FFF2-40B4-BE49-F238E27FC236}">
                <a16:creationId xmlns:a16="http://schemas.microsoft.com/office/drawing/2014/main" id="{26E5830F-CAF0-4155-FD40-7A37A7CBDE7F}"/>
              </a:ext>
            </a:extLst>
          </p:cNvPr>
          <p:cNvSpPr/>
          <p:nvPr/>
        </p:nvSpPr>
        <p:spPr>
          <a:xfrm>
            <a:off x="9728338" y="4890208"/>
            <a:ext cx="1480365" cy="6152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2" name="Afbeelding 31">
            <a:extLst>
              <a:ext uri="{FF2B5EF4-FFF2-40B4-BE49-F238E27FC236}">
                <a16:creationId xmlns:a16="http://schemas.microsoft.com/office/drawing/2014/main" id="{C1F74312-0600-854E-0A70-F8D74D1DF0CF}"/>
              </a:ext>
            </a:extLst>
          </p:cNvPr>
          <p:cNvPicPr>
            <a:picLocks noChangeAspect="1"/>
          </p:cNvPicPr>
          <p:nvPr/>
        </p:nvPicPr>
        <p:blipFill>
          <a:blip r:embed="rId3"/>
          <a:stretch>
            <a:fillRect/>
          </a:stretch>
        </p:blipFill>
        <p:spPr>
          <a:xfrm>
            <a:off x="8786587" y="2479959"/>
            <a:ext cx="3229426" cy="695422"/>
          </a:xfrm>
          <a:prstGeom prst="rect">
            <a:avLst/>
          </a:prstGeom>
        </p:spPr>
      </p:pic>
    </p:spTree>
    <p:extLst>
      <p:ext uri="{BB962C8B-B14F-4D97-AF65-F5344CB8AC3E}">
        <p14:creationId xmlns:p14="http://schemas.microsoft.com/office/powerpoint/2010/main" val="219819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570BEC14-12F7-A01C-EB6C-9620B7629100}"/>
              </a:ext>
            </a:extLst>
          </p:cNvPr>
          <p:cNvSpPr/>
          <p:nvPr/>
        </p:nvSpPr>
        <p:spPr>
          <a:xfrm>
            <a:off x="608215" y="403831"/>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69A42825-3F6E-4127-8672-BEC67676E2F5}"/>
              </a:ext>
            </a:extLst>
          </p:cNvPr>
          <p:cNvSpPr>
            <a:spLocks noGrp="1"/>
          </p:cNvSpPr>
          <p:nvPr>
            <p:ph type="title"/>
          </p:nvPr>
        </p:nvSpPr>
        <p:spPr/>
        <p:txBody>
          <a:bodyPr/>
          <a:lstStyle/>
          <a:p>
            <a:r>
              <a:rPr lang="nl-BE" dirty="0"/>
              <a:t>Recyclerview</a:t>
            </a:r>
          </a:p>
        </p:txBody>
      </p:sp>
      <p:sp>
        <p:nvSpPr>
          <p:cNvPr id="3" name="Tijdelijke aanduiding voor inhoud 2">
            <a:extLst>
              <a:ext uri="{FF2B5EF4-FFF2-40B4-BE49-F238E27FC236}">
                <a16:creationId xmlns:a16="http://schemas.microsoft.com/office/drawing/2014/main" id="{0E329194-2C1A-EEE2-23C4-EC7912685234}"/>
              </a:ext>
            </a:extLst>
          </p:cNvPr>
          <p:cNvSpPr>
            <a:spLocks noGrp="1"/>
          </p:cNvSpPr>
          <p:nvPr>
            <p:ph idx="1"/>
          </p:nvPr>
        </p:nvSpPr>
        <p:spPr/>
        <p:txBody>
          <a:bodyPr/>
          <a:lstStyle/>
          <a:p>
            <a:r>
              <a:rPr lang="nl-BE" dirty="0"/>
              <a:t>Tonen transacties &amp; maand</a:t>
            </a:r>
          </a:p>
          <a:p>
            <a:r>
              <a:rPr lang="nl-BE" dirty="0"/>
              <a:t>Probleem: één </a:t>
            </a:r>
            <a:r>
              <a:rPr lang="nl-BE" dirty="0" err="1"/>
              <a:t>layout</a:t>
            </a:r>
            <a:r>
              <a:rPr lang="nl-BE" dirty="0"/>
              <a:t> per item in array</a:t>
            </a:r>
          </a:p>
        </p:txBody>
      </p:sp>
      <p:pic>
        <p:nvPicPr>
          <p:cNvPr id="5" name="Afbeelding 4">
            <a:extLst>
              <a:ext uri="{FF2B5EF4-FFF2-40B4-BE49-F238E27FC236}">
                <a16:creationId xmlns:a16="http://schemas.microsoft.com/office/drawing/2014/main" id="{AAE8D508-FC70-F4E4-9EA7-077F6A9BF604}"/>
              </a:ext>
            </a:extLst>
          </p:cNvPr>
          <p:cNvPicPr>
            <a:picLocks noChangeAspect="1"/>
          </p:cNvPicPr>
          <p:nvPr/>
        </p:nvPicPr>
        <p:blipFill>
          <a:blip r:embed="rId3"/>
          <a:stretch>
            <a:fillRect/>
          </a:stretch>
        </p:blipFill>
        <p:spPr>
          <a:xfrm>
            <a:off x="7553325" y="2381615"/>
            <a:ext cx="4277322" cy="1552792"/>
          </a:xfrm>
          <a:prstGeom prst="rect">
            <a:avLst/>
          </a:prstGeom>
        </p:spPr>
      </p:pic>
      <p:pic>
        <p:nvPicPr>
          <p:cNvPr id="9" name="Afbeelding 8">
            <a:extLst>
              <a:ext uri="{FF2B5EF4-FFF2-40B4-BE49-F238E27FC236}">
                <a16:creationId xmlns:a16="http://schemas.microsoft.com/office/drawing/2014/main" id="{EB41824C-092B-B303-F7A8-5F86194071FE}"/>
              </a:ext>
            </a:extLst>
          </p:cNvPr>
          <p:cNvPicPr>
            <a:picLocks noChangeAspect="1"/>
          </p:cNvPicPr>
          <p:nvPr/>
        </p:nvPicPr>
        <p:blipFill>
          <a:blip r:embed="rId4"/>
          <a:stretch>
            <a:fillRect/>
          </a:stretch>
        </p:blipFill>
        <p:spPr>
          <a:xfrm>
            <a:off x="2747862" y="4069344"/>
            <a:ext cx="9082785" cy="2242556"/>
          </a:xfrm>
          <a:prstGeom prst="rect">
            <a:avLst/>
          </a:prstGeom>
        </p:spPr>
      </p:pic>
      <p:sp>
        <p:nvSpPr>
          <p:cNvPr id="10" name="Rechthoek 9">
            <a:extLst>
              <a:ext uri="{FF2B5EF4-FFF2-40B4-BE49-F238E27FC236}">
                <a16:creationId xmlns:a16="http://schemas.microsoft.com/office/drawing/2014/main" id="{624F15C8-86EC-B07D-BDCC-D75EBB1B5644}"/>
              </a:ext>
            </a:extLst>
          </p:cNvPr>
          <p:cNvSpPr/>
          <p:nvPr/>
        </p:nvSpPr>
        <p:spPr>
          <a:xfrm>
            <a:off x="7143750" y="4454467"/>
            <a:ext cx="2752725" cy="361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E9BBEE69-A0DF-3716-299E-D6931E5D2C91}"/>
              </a:ext>
            </a:extLst>
          </p:cNvPr>
          <p:cNvSpPr/>
          <p:nvPr/>
        </p:nvSpPr>
        <p:spPr>
          <a:xfrm>
            <a:off x="3086100" y="5645092"/>
            <a:ext cx="3219450" cy="238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67679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B68E6483-56AC-B5A9-5AF1-7EE09AC3A1B8}"/>
              </a:ext>
            </a:extLst>
          </p:cNvPr>
          <p:cNvSpPr/>
          <p:nvPr/>
        </p:nvSpPr>
        <p:spPr>
          <a:xfrm>
            <a:off x="608215" y="403831"/>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69A42825-3F6E-4127-8672-BEC67676E2F5}"/>
              </a:ext>
            </a:extLst>
          </p:cNvPr>
          <p:cNvSpPr>
            <a:spLocks noGrp="1"/>
          </p:cNvSpPr>
          <p:nvPr>
            <p:ph type="title"/>
          </p:nvPr>
        </p:nvSpPr>
        <p:spPr/>
        <p:txBody>
          <a:bodyPr/>
          <a:lstStyle/>
          <a:p>
            <a:r>
              <a:rPr lang="nl-BE" dirty="0"/>
              <a:t>Recyclerview</a:t>
            </a:r>
          </a:p>
        </p:txBody>
      </p:sp>
      <p:sp>
        <p:nvSpPr>
          <p:cNvPr id="3" name="Tijdelijke aanduiding voor inhoud 2">
            <a:extLst>
              <a:ext uri="{FF2B5EF4-FFF2-40B4-BE49-F238E27FC236}">
                <a16:creationId xmlns:a16="http://schemas.microsoft.com/office/drawing/2014/main" id="{0E329194-2C1A-EEE2-23C4-EC7912685234}"/>
              </a:ext>
            </a:extLst>
          </p:cNvPr>
          <p:cNvSpPr>
            <a:spLocks noGrp="1"/>
          </p:cNvSpPr>
          <p:nvPr>
            <p:ph idx="1"/>
          </p:nvPr>
        </p:nvSpPr>
        <p:spPr/>
        <p:txBody>
          <a:bodyPr/>
          <a:lstStyle/>
          <a:p>
            <a:r>
              <a:rPr lang="nl-BE" dirty="0"/>
              <a:t>Tonen transacties &amp; maand</a:t>
            </a:r>
          </a:p>
          <a:p>
            <a:r>
              <a:rPr lang="nl-BE" dirty="0"/>
              <a:t>Probleem: één </a:t>
            </a:r>
            <a:r>
              <a:rPr lang="nl-BE" dirty="0" err="1"/>
              <a:t>layout</a:t>
            </a:r>
            <a:r>
              <a:rPr lang="nl-BE" dirty="0"/>
              <a:t> per item in array</a:t>
            </a:r>
          </a:p>
        </p:txBody>
      </p:sp>
      <p:pic>
        <p:nvPicPr>
          <p:cNvPr id="7" name="Afbeelding 6">
            <a:extLst>
              <a:ext uri="{FF2B5EF4-FFF2-40B4-BE49-F238E27FC236}">
                <a16:creationId xmlns:a16="http://schemas.microsoft.com/office/drawing/2014/main" id="{81099E98-62C8-F943-DFEB-F6916E3F08D2}"/>
              </a:ext>
            </a:extLst>
          </p:cNvPr>
          <p:cNvPicPr>
            <a:picLocks noChangeAspect="1"/>
          </p:cNvPicPr>
          <p:nvPr/>
        </p:nvPicPr>
        <p:blipFill>
          <a:blip r:embed="rId3"/>
          <a:stretch>
            <a:fillRect/>
          </a:stretch>
        </p:blipFill>
        <p:spPr>
          <a:xfrm>
            <a:off x="838200" y="4852803"/>
            <a:ext cx="10802858" cy="1324160"/>
          </a:xfrm>
          <a:prstGeom prst="rect">
            <a:avLst/>
          </a:prstGeom>
        </p:spPr>
      </p:pic>
      <p:sp>
        <p:nvSpPr>
          <p:cNvPr id="4" name="Rechthoek 3">
            <a:extLst>
              <a:ext uri="{FF2B5EF4-FFF2-40B4-BE49-F238E27FC236}">
                <a16:creationId xmlns:a16="http://schemas.microsoft.com/office/drawing/2014/main" id="{A1457A4D-7A1E-E7E6-C238-39319705AB0F}"/>
              </a:ext>
            </a:extLst>
          </p:cNvPr>
          <p:cNvSpPr/>
          <p:nvPr/>
        </p:nvSpPr>
        <p:spPr>
          <a:xfrm>
            <a:off x="1114425" y="5267233"/>
            <a:ext cx="7115175" cy="22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4520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C5A487D8-2C50-9D36-7C05-0D738B060553}"/>
              </a:ext>
            </a:extLst>
          </p:cNvPr>
          <p:cNvSpPr/>
          <p:nvPr/>
        </p:nvSpPr>
        <p:spPr>
          <a:xfrm>
            <a:off x="608215" y="403831"/>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69A42825-3F6E-4127-8672-BEC67676E2F5}"/>
              </a:ext>
            </a:extLst>
          </p:cNvPr>
          <p:cNvSpPr>
            <a:spLocks noGrp="1"/>
          </p:cNvSpPr>
          <p:nvPr>
            <p:ph type="title"/>
          </p:nvPr>
        </p:nvSpPr>
        <p:spPr/>
        <p:txBody>
          <a:bodyPr/>
          <a:lstStyle/>
          <a:p>
            <a:r>
              <a:rPr lang="nl-BE" dirty="0"/>
              <a:t>Recyclerview</a:t>
            </a:r>
          </a:p>
        </p:txBody>
      </p:sp>
      <p:sp>
        <p:nvSpPr>
          <p:cNvPr id="3" name="Tijdelijke aanduiding voor inhoud 2">
            <a:extLst>
              <a:ext uri="{FF2B5EF4-FFF2-40B4-BE49-F238E27FC236}">
                <a16:creationId xmlns:a16="http://schemas.microsoft.com/office/drawing/2014/main" id="{0E329194-2C1A-EEE2-23C4-EC7912685234}"/>
              </a:ext>
            </a:extLst>
          </p:cNvPr>
          <p:cNvSpPr>
            <a:spLocks noGrp="1"/>
          </p:cNvSpPr>
          <p:nvPr>
            <p:ph idx="1"/>
          </p:nvPr>
        </p:nvSpPr>
        <p:spPr/>
        <p:txBody>
          <a:bodyPr/>
          <a:lstStyle/>
          <a:p>
            <a:r>
              <a:rPr lang="nl-BE" dirty="0"/>
              <a:t>Tonen transacties &amp; maand</a:t>
            </a:r>
          </a:p>
          <a:p>
            <a:r>
              <a:rPr lang="nl-BE" dirty="0"/>
              <a:t>Probleem: één </a:t>
            </a:r>
            <a:r>
              <a:rPr lang="nl-BE" dirty="0" err="1"/>
              <a:t>layout</a:t>
            </a:r>
            <a:r>
              <a:rPr lang="nl-BE" dirty="0"/>
              <a:t> per item in array</a:t>
            </a:r>
          </a:p>
        </p:txBody>
      </p:sp>
      <p:pic>
        <p:nvPicPr>
          <p:cNvPr id="6" name="Afbeelding 5">
            <a:extLst>
              <a:ext uri="{FF2B5EF4-FFF2-40B4-BE49-F238E27FC236}">
                <a16:creationId xmlns:a16="http://schemas.microsoft.com/office/drawing/2014/main" id="{C7C0786A-EF32-0F8C-EA9B-1664593B30E2}"/>
              </a:ext>
            </a:extLst>
          </p:cNvPr>
          <p:cNvPicPr>
            <a:picLocks noChangeAspect="1"/>
          </p:cNvPicPr>
          <p:nvPr/>
        </p:nvPicPr>
        <p:blipFill>
          <a:blip r:embed="rId3"/>
          <a:stretch>
            <a:fillRect/>
          </a:stretch>
        </p:blipFill>
        <p:spPr>
          <a:xfrm>
            <a:off x="7224672" y="2482599"/>
            <a:ext cx="4749581" cy="1514598"/>
          </a:xfrm>
          <a:prstGeom prst="rect">
            <a:avLst/>
          </a:prstGeom>
        </p:spPr>
      </p:pic>
      <p:pic>
        <p:nvPicPr>
          <p:cNvPr id="9" name="Afbeelding 8">
            <a:extLst>
              <a:ext uri="{FF2B5EF4-FFF2-40B4-BE49-F238E27FC236}">
                <a16:creationId xmlns:a16="http://schemas.microsoft.com/office/drawing/2014/main" id="{F7B98ABB-43A0-7E12-B537-EE7B82F5B537}"/>
              </a:ext>
            </a:extLst>
          </p:cNvPr>
          <p:cNvPicPr>
            <a:picLocks noChangeAspect="1"/>
          </p:cNvPicPr>
          <p:nvPr/>
        </p:nvPicPr>
        <p:blipFill>
          <a:blip r:embed="rId4"/>
          <a:stretch>
            <a:fillRect/>
          </a:stretch>
        </p:blipFill>
        <p:spPr>
          <a:xfrm>
            <a:off x="838200" y="4594157"/>
            <a:ext cx="6077637" cy="1705097"/>
          </a:xfrm>
          <a:prstGeom prst="rect">
            <a:avLst/>
          </a:prstGeom>
        </p:spPr>
      </p:pic>
      <p:pic>
        <p:nvPicPr>
          <p:cNvPr id="11" name="Afbeelding 10">
            <a:extLst>
              <a:ext uri="{FF2B5EF4-FFF2-40B4-BE49-F238E27FC236}">
                <a16:creationId xmlns:a16="http://schemas.microsoft.com/office/drawing/2014/main" id="{CCBF2ACC-BA3C-B35C-0B66-B789463A688E}"/>
              </a:ext>
            </a:extLst>
          </p:cNvPr>
          <p:cNvPicPr>
            <a:picLocks noChangeAspect="1"/>
          </p:cNvPicPr>
          <p:nvPr/>
        </p:nvPicPr>
        <p:blipFill>
          <a:blip r:embed="rId5"/>
          <a:stretch>
            <a:fillRect/>
          </a:stretch>
        </p:blipFill>
        <p:spPr>
          <a:xfrm>
            <a:off x="7224672" y="4132134"/>
            <a:ext cx="4749581" cy="2176591"/>
          </a:xfrm>
          <a:prstGeom prst="rect">
            <a:avLst/>
          </a:prstGeom>
        </p:spPr>
      </p:pic>
      <p:sp>
        <p:nvSpPr>
          <p:cNvPr id="12" name="Rechthoek 11">
            <a:extLst>
              <a:ext uri="{FF2B5EF4-FFF2-40B4-BE49-F238E27FC236}">
                <a16:creationId xmlns:a16="http://schemas.microsoft.com/office/drawing/2014/main" id="{37857C4D-8F93-0512-9578-DBC73D673258}"/>
              </a:ext>
            </a:extLst>
          </p:cNvPr>
          <p:cNvSpPr/>
          <p:nvPr/>
        </p:nvSpPr>
        <p:spPr>
          <a:xfrm>
            <a:off x="4138653" y="5105150"/>
            <a:ext cx="1295400" cy="22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A6237F15-D21A-6764-44C8-A2102BD1F551}"/>
              </a:ext>
            </a:extLst>
          </p:cNvPr>
          <p:cNvSpPr/>
          <p:nvPr/>
        </p:nvSpPr>
        <p:spPr>
          <a:xfrm>
            <a:off x="2405103" y="5657600"/>
            <a:ext cx="1914524" cy="22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1929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D04FB9F6-6EC6-9358-469E-AE6624F3761A}"/>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FFA7174F-78AF-7C01-9ACF-AE2B6A5D272B}"/>
              </a:ext>
            </a:extLst>
          </p:cNvPr>
          <p:cNvSpPr>
            <a:spLocks noGrp="1"/>
          </p:cNvSpPr>
          <p:nvPr>
            <p:ph type="title"/>
          </p:nvPr>
        </p:nvSpPr>
        <p:spPr/>
        <p:txBody>
          <a:bodyPr/>
          <a:lstStyle/>
          <a:p>
            <a:r>
              <a:rPr lang="nl-BE" dirty="0"/>
              <a:t>Room database met relaties</a:t>
            </a:r>
          </a:p>
        </p:txBody>
      </p:sp>
      <p:sp>
        <p:nvSpPr>
          <p:cNvPr id="3" name="Tijdelijke aanduiding voor inhoud 2">
            <a:extLst>
              <a:ext uri="{FF2B5EF4-FFF2-40B4-BE49-F238E27FC236}">
                <a16:creationId xmlns:a16="http://schemas.microsoft.com/office/drawing/2014/main" id="{87949ADB-1580-8AD0-6C50-4B95E91D6B21}"/>
              </a:ext>
            </a:extLst>
          </p:cNvPr>
          <p:cNvSpPr>
            <a:spLocks noGrp="1"/>
          </p:cNvSpPr>
          <p:nvPr>
            <p:ph idx="1"/>
          </p:nvPr>
        </p:nvSpPr>
        <p:spPr/>
        <p:txBody>
          <a:bodyPr/>
          <a:lstStyle/>
          <a:p>
            <a:r>
              <a:rPr lang="nl-BE" dirty="0"/>
              <a:t>Met één query data uit meerdere tabellen ophalen</a:t>
            </a:r>
          </a:p>
        </p:txBody>
      </p:sp>
      <p:pic>
        <p:nvPicPr>
          <p:cNvPr id="5" name="Afbeelding 4">
            <a:extLst>
              <a:ext uri="{FF2B5EF4-FFF2-40B4-BE49-F238E27FC236}">
                <a16:creationId xmlns:a16="http://schemas.microsoft.com/office/drawing/2014/main" id="{2E565C54-680C-CDBE-C981-7FB4DC7A542F}"/>
              </a:ext>
            </a:extLst>
          </p:cNvPr>
          <p:cNvPicPr>
            <a:picLocks noChangeAspect="1"/>
          </p:cNvPicPr>
          <p:nvPr/>
        </p:nvPicPr>
        <p:blipFill>
          <a:blip r:embed="rId2"/>
          <a:stretch>
            <a:fillRect/>
          </a:stretch>
        </p:blipFill>
        <p:spPr>
          <a:xfrm>
            <a:off x="1166298" y="3429000"/>
            <a:ext cx="3982006" cy="2419688"/>
          </a:xfrm>
          <a:prstGeom prst="rect">
            <a:avLst/>
          </a:prstGeom>
        </p:spPr>
      </p:pic>
      <p:pic>
        <p:nvPicPr>
          <p:cNvPr id="7" name="Afbeelding 6">
            <a:extLst>
              <a:ext uri="{FF2B5EF4-FFF2-40B4-BE49-F238E27FC236}">
                <a16:creationId xmlns:a16="http://schemas.microsoft.com/office/drawing/2014/main" id="{1C695E8A-7790-5044-E179-43957DE1AB2B}"/>
              </a:ext>
            </a:extLst>
          </p:cNvPr>
          <p:cNvPicPr>
            <a:picLocks noChangeAspect="1"/>
          </p:cNvPicPr>
          <p:nvPr/>
        </p:nvPicPr>
        <p:blipFill>
          <a:blip r:embed="rId3"/>
          <a:stretch>
            <a:fillRect/>
          </a:stretch>
        </p:blipFill>
        <p:spPr>
          <a:xfrm>
            <a:off x="1166298" y="2437019"/>
            <a:ext cx="7363853" cy="933580"/>
          </a:xfrm>
          <a:prstGeom prst="rect">
            <a:avLst/>
          </a:prstGeom>
        </p:spPr>
      </p:pic>
      <p:sp>
        <p:nvSpPr>
          <p:cNvPr id="8" name="Rechthoek 7">
            <a:extLst>
              <a:ext uri="{FF2B5EF4-FFF2-40B4-BE49-F238E27FC236}">
                <a16:creationId xmlns:a16="http://schemas.microsoft.com/office/drawing/2014/main" id="{CD7C79EB-01BB-2D32-C15D-12B7C7527CDB}"/>
              </a:ext>
            </a:extLst>
          </p:cNvPr>
          <p:cNvSpPr/>
          <p:nvPr/>
        </p:nvSpPr>
        <p:spPr>
          <a:xfrm>
            <a:off x="1480622" y="4496647"/>
            <a:ext cx="2443677" cy="8087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93590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50F6B210-385E-0D84-3971-F4D52AE95084}"/>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F56C4E21-68AD-83D9-AEEA-F71C7C56E320}"/>
              </a:ext>
            </a:extLst>
          </p:cNvPr>
          <p:cNvSpPr>
            <a:spLocks noGrp="1"/>
          </p:cNvSpPr>
          <p:nvPr>
            <p:ph type="title"/>
          </p:nvPr>
        </p:nvSpPr>
        <p:spPr/>
        <p:txBody>
          <a:bodyPr/>
          <a:lstStyle/>
          <a:p>
            <a:r>
              <a:rPr lang="nl-BE" dirty="0"/>
              <a:t>Doorgeven van data</a:t>
            </a:r>
          </a:p>
        </p:txBody>
      </p:sp>
      <p:sp>
        <p:nvSpPr>
          <p:cNvPr id="3" name="Tijdelijke aanduiding voor inhoud 2">
            <a:extLst>
              <a:ext uri="{FF2B5EF4-FFF2-40B4-BE49-F238E27FC236}">
                <a16:creationId xmlns:a16="http://schemas.microsoft.com/office/drawing/2014/main" id="{FFD87D59-7FF7-1B0D-22BD-DD679BC5FF0A}"/>
              </a:ext>
            </a:extLst>
          </p:cNvPr>
          <p:cNvSpPr>
            <a:spLocks noGrp="1"/>
          </p:cNvSpPr>
          <p:nvPr>
            <p:ph idx="1"/>
          </p:nvPr>
        </p:nvSpPr>
        <p:spPr/>
        <p:txBody>
          <a:bodyPr/>
          <a:lstStyle/>
          <a:p>
            <a:r>
              <a:rPr lang="nl-BE" dirty="0"/>
              <a:t>Data één keer uit database halen</a:t>
            </a:r>
          </a:p>
          <a:p>
            <a:r>
              <a:rPr lang="nl-BE" dirty="0"/>
              <a:t>Daarna doorgeven</a:t>
            </a:r>
          </a:p>
          <a:p>
            <a:pPr marL="0" indent="0">
              <a:buNone/>
            </a:pPr>
            <a:r>
              <a:rPr lang="nl-BE" dirty="0">
                <a:sym typeface="Wingdings" panose="05000000000000000000" pitchFamily="2" charset="2"/>
              </a:rPr>
              <a:t></a:t>
            </a:r>
            <a:r>
              <a:rPr lang="nl-BE" dirty="0"/>
              <a:t> sneller en efficiënter</a:t>
            </a:r>
          </a:p>
          <a:p>
            <a:endParaRPr lang="nl-BE" dirty="0"/>
          </a:p>
        </p:txBody>
      </p:sp>
      <p:pic>
        <p:nvPicPr>
          <p:cNvPr id="5" name="Afbeelding 4">
            <a:extLst>
              <a:ext uri="{FF2B5EF4-FFF2-40B4-BE49-F238E27FC236}">
                <a16:creationId xmlns:a16="http://schemas.microsoft.com/office/drawing/2014/main" id="{D4DA5730-351A-B60D-C547-A857683FAE75}"/>
              </a:ext>
            </a:extLst>
          </p:cNvPr>
          <p:cNvPicPr>
            <a:picLocks noChangeAspect="1"/>
          </p:cNvPicPr>
          <p:nvPr/>
        </p:nvPicPr>
        <p:blipFill>
          <a:blip r:embed="rId2"/>
          <a:stretch>
            <a:fillRect/>
          </a:stretch>
        </p:blipFill>
        <p:spPr>
          <a:xfrm>
            <a:off x="838200" y="3664516"/>
            <a:ext cx="3591203" cy="2096300"/>
          </a:xfrm>
          <a:prstGeom prst="rect">
            <a:avLst/>
          </a:prstGeom>
        </p:spPr>
      </p:pic>
      <p:pic>
        <p:nvPicPr>
          <p:cNvPr id="7" name="Afbeelding 6">
            <a:extLst>
              <a:ext uri="{FF2B5EF4-FFF2-40B4-BE49-F238E27FC236}">
                <a16:creationId xmlns:a16="http://schemas.microsoft.com/office/drawing/2014/main" id="{639A3FAF-AC98-4DD0-0698-96A0A6EF6E0B}"/>
              </a:ext>
            </a:extLst>
          </p:cNvPr>
          <p:cNvPicPr>
            <a:picLocks noChangeAspect="1"/>
          </p:cNvPicPr>
          <p:nvPr/>
        </p:nvPicPr>
        <p:blipFill>
          <a:blip r:embed="rId3"/>
          <a:stretch>
            <a:fillRect/>
          </a:stretch>
        </p:blipFill>
        <p:spPr>
          <a:xfrm>
            <a:off x="4705072" y="2789681"/>
            <a:ext cx="7234006" cy="2228406"/>
          </a:xfrm>
          <a:prstGeom prst="rect">
            <a:avLst/>
          </a:prstGeom>
        </p:spPr>
      </p:pic>
      <p:pic>
        <p:nvPicPr>
          <p:cNvPr id="9" name="Afbeelding 8">
            <a:extLst>
              <a:ext uri="{FF2B5EF4-FFF2-40B4-BE49-F238E27FC236}">
                <a16:creationId xmlns:a16="http://schemas.microsoft.com/office/drawing/2014/main" id="{0149A1D3-BBED-6DE5-307B-BDFC93EB5439}"/>
              </a:ext>
            </a:extLst>
          </p:cNvPr>
          <p:cNvPicPr>
            <a:picLocks noChangeAspect="1"/>
          </p:cNvPicPr>
          <p:nvPr/>
        </p:nvPicPr>
        <p:blipFill>
          <a:blip r:embed="rId4"/>
          <a:stretch>
            <a:fillRect/>
          </a:stretch>
        </p:blipFill>
        <p:spPr>
          <a:xfrm>
            <a:off x="4705072" y="5153024"/>
            <a:ext cx="7234006" cy="586953"/>
          </a:xfrm>
          <a:prstGeom prst="rect">
            <a:avLst/>
          </a:prstGeom>
        </p:spPr>
      </p:pic>
      <p:sp>
        <p:nvSpPr>
          <p:cNvPr id="10" name="Rechthoek 9">
            <a:extLst>
              <a:ext uri="{FF2B5EF4-FFF2-40B4-BE49-F238E27FC236}">
                <a16:creationId xmlns:a16="http://schemas.microsoft.com/office/drawing/2014/main" id="{93938F52-654B-C079-9425-EFF7059576EC}"/>
              </a:ext>
            </a:extLst>
          </p:cNvPr>
          <p:cNvSpPr/>
          <p:nvPr/>
        </p:nvSpPr>
        <p:spPr>
          <a:xfrm>
            <a:off x="5195373" y="3886200"/>
            <a:ext cx="4262952" cy="381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C04E91D1-FE32-CEBA-936B-F24E9819ADC9}"/>
              </a:ext>
            </a:extLst>
          </p:cNvPr>
          <p:cNvSpPr/>
          <p:nvPr/>
        </p:nvSpPr>
        <p:spPr>
          <a:xfrm>
            <a:off x="838200" y="3903884"/>
            <a:ext cx="838200" cy="229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123297A7-A70C-0951-654B-97DD0FC1F3AC}"/>
              </a:ext>
            </a:extLst>
          </p:cNvPr>
          <p:cNvSpPr/>
          <p:nvPr/>
        </p:nvSpPr>
        <p:spPr>
          <a:xfrm>
            <a:off x="838200" y="5387408"/>
            <a:ext cx="2076450" cy="2299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9532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D87FB549-A3C9-6100-7776-11183F5E3BB2}"/>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A9D69F17-433C-B87C-1586-301468677FD2}"/>
              </a:ext>
            </a:extLst>
          </p:cNvPr>
          <p:cNvSpPr>
            <a:spLocks noGrp="1"/>
          </p:cNvSpPr>
          <p:nvPr>
            <p:ph type="title"/>
          </p:nvPr>
        </p:nvSpPr>
        <p:spPr/>
        <p:txBody>
          <a:bodyPr/>
          <a:lstStyle/>
          <a:p>
            <a:r>
              <a:rPr lang="nl-BE" dirty="0"/>
              <a:t>Updaten van de assets</a:t>
            </a:r>
          </a:p>
        </p:txBody>
      </p:sp>
      <p:sp>
        <p:nvSpPr>
          <p:cNvPr id="3" name="Tijdelijke aanduiding voor inhoud 2">
            <a:extLst>
              <a:ext uri="{FF2B5EF4-FFF2-40B4-BE49-F238E27FC236}">
                <a16:creationId xmlns:a16="http://schemas.microsoft.com/office/drawing/2014/main" id="{289FB38C-BB74-B99F-3D1F-62B7A4E61854}"/>
              </a:ext>
            </a:extLst>
          </p:cNvPr>
          <p:cNvSpPr>
            <a:spLocks noGrp="1"/>
          </p:cNvSpPr>
          <p:nvPr>
            <p:ph idx="1"/>
          </p:nvPr>
        </p:nvSpPr>
        <p:spPr/>
        <p:txBody>
          <a:bodyPr/>
          <a:lstStyle/>
          <a:p>
            <a:r>
              <a:rPr lang="nl-BE" dirty="0"/>
              <a:t>Gebruik van een API</a:t>
            </a:r>
          </a:p>
        </p:txBody>
      </p:sp>
      <p:pic>
        <p:nvPicPr>
          <p:cNvPr id="5" name="Afbeelding 4">
            <a:extLst>
              <a:ext uri="{FF2B5EF4-FFF2-40B4-BE49-F238E27FC236}">
                <a16:creationId xmlns:a16="http://schemas.microsoft.com/office/drawing/2014/main" id="{380B659B-6349-70DB-801A-89720BE1C295}"/>
              </a:ext>
            </a:extLst>
          </p:cNvPr>
          <p:cNvPicPr>
            <a:picLocks noChangeAspect="1"/>
          </p:cNvPicPr>
          <p:nvPr/>
        </p:nvPicPr>
        <p:blipFill>
          <a:blip r:embed="rId2"/>
          <a:stretch>
            <a:fillRect/>
          </a:stretch>
        </p:blipFill>
        <p:spPr>
          <a:xfrm>
            <a:off x="942975" y="3766944"/>
            <a:ext cx="8265378" cy="2214756"/>
          </a:xfrm>
          <a:prstGeom prst="rect">
            <a:avLst/>
          </a:prstGeom>
        </p:spPr>
      </p:pic>
      <p:pic>
        <p:nvPicPr>
          <p:cNvPr id="7" name="Afbeelding 6">
            <a:extLst>
              <a:ext uri="{FF2B5EF4-FFF2-40B4-BE49-F238E27FC236}">
                <a16:creationId xmlns:a16="http://schemas.microsoft.com/office/drawing/2014/main" id="{089B0E41-9F5E-665D-7DDA-D547E1E65687}"/>
              </a:ext>
            </a:extLst>
          </p:cNvPr>
          <p:cNvPicPr>
            <a:picLocks noChangeAspect="1"/>
          </p:cNvPicPr>
          <p:nvPr/>
        </p:nvPicPr>
        <p:blipFill>
          <a:blip r:embed="rId3"/>
          <a:stretch>
            <a:fillRect/>
          </a:stretch>
        </p:blipFill>
        <p:spPr>
          <a:xfrm>
            <a:off x="6809737" y="1417251"/>
            <a:ext cx="4967677" cy="2214756"/>
          </a:xfrm>
          <a:prstGeom prst="rect">
            <a:avLst/>
          </a:prstGeom>
        </p:spPr>
      </p:pic>
      <p:sp>
        <p:nvSpPr>
          <p:cNvPr id="8" name="Rechthoek 7">
            <a:extLst>
              <a:ext uri="{FF2B5EF4-FFF2-40B4-BE49-F238E27FC236}">
                <a16:creationId xmlns:a16="http://schemas.microsoft.com/office/drawing/2014/main" id="{1E365B1C-1978-FF46-D89A-3D112220657E}"/>
              </a:ext>
            </a:extLst>
          </p:cNvPr>
          <p:cNvSpPr/>
          <p:nvPr/>
        </p:nvSpPr>
        <p:spPr>
          <a:xfrm>
            <a:off x="7862373" y="1500188"/>
            <a:ext cx="1043502" cy="190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extLst>
              <a:ext uri="{FF2B5EF4-FFF2-40B4-BE49-F238E27FC236}">
                <a16:creationId xmlns:a16="http://schemas.microsoft.com/office/drawing/2014/main" id="{6ABBC362-F1FB-0F54-1932-AD5258F8CB60}"/>
              </a:ext>
            </a:extLst>
          </p:cNvPr>
          <p:cNvSpPr/>
          <p:nvPr/>
        </p:nvSpPr>
        <p:spPr>
          <a:xfrm>
            <a:off x="1204397" y="4761165"/>
            <a:ext cx="7930077" cy="1001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6708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81B1E83-3416-46C9-09E6-C6DC3D68D78D}"/>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35D19BC4-B89D-499B-BD85-06AAF34834F5}"/>
              </a:ext>
            </a:extLst>
          </p:cNvPr>
          <p:cNvSpPr>
            <a:spLocks noGrp="1"/>
          </p:cNvSpPr>
          <p:nvPr>
            <p:ph type="title"/>
          </p:nvPr>
        </p:nvSpPr>
        <p:spPr/>
        <p:txBody>
          <a:bodyPr/>
          <a:lstStyle/>
          <a:p>
            <a:r>
              <a:rPr lang="nl-BE" dirty="0"/>
              <a:t>Berekening data grafieken</a:t>
            </a:r>
          </a:p>
        </p:txBody>
      </p:sp>
      <p:sp>
        <p:nvSpPr>
          <p:cNvPr id="3" name="Tijdelijke aanduiding voor inhoud 2">
            <a:extLst>
              <a:ext uri="{FF2B5EF4-FFF2-40B4-BE49-F238E27FC236}">
                <a16:creationId xmlns:a16="http://schemas.microsoft.com/office/drawing/2014/main" id="{26B3BF22-505D-BD5D-4229-6B4081BE4DFE}"/>
              </a:ext>
            </a:extLst>
          </p:cNvPr>
          <p:cNvSpPr>
            <a:spLocks noGrp="1"/>
          </p:cNvSpPr>
          <p:nvPr>
            <p:ph idx="1"/>
          </p:nvPr>
        </p:nvSpPr>
        <p:spPr/>
        <p:txBody>
          <a:bodyPr/>
          <a:lstStyle/>
          <a:p>
            <a:r>
              <a:rPr lang="nl-BE" dirty="0"/>
              <a:t>Tonen evolutie kapitaal</a:t>
            </a:r>
          </a:p>
          <a:p>
            <a:r>
              <a:rPr lang="nl-BE" dirty="0"/>
              <a:t>Probleem</a:t>
            </a:r>
          </a:p>
          <a:p>
            <a:pPr lvl="1"/>
            <a:r>
              <a:rPr lang="nl-BE" dirty="0"/>
              <a:t>Prijs investeringen veranderen dagelijks</a:t>
            </a:r>
          </a:p>
          <a:p>
            <a:pPr lvl="1"/>
            <a:r>
              <a:rPr lang="nl-BE" dirty="0"/>
              <a:t>Er wordt soms aangekocht en verkocht</a:t>
            </a:r>
          </a:p>
          <a:p>
            <a:r>
              <a:rPr lang="nl-BE" dirty="0"/>
              <a:t>Gevolg</a:t>
            </a:r>
          </a:p>
          <a:p>
            <a:pPr lvl="1"/>
            <a:r>
              <a:rPr lang="nl-BE" dirty="0"/>
              <a:t>Moeilijk om evolutie te laten zien</a:t>
            </a:r>
          </a:p>
        </p:txBody>
      </p:sp>
      <p:pic>
        <p:nvPicPr>
          <p:cNvPr id="12" name="Tijdelijke aanduiding voor inhoud 4" descr="Afbeelding met tekst, schermopname, multimedia, Mobiele telefoon&#10;&#10;Automatisch gegenereerde beschrijving">
            <a:extLst>
              <a:ext uri="{FF2B5EF4-FFF2-40B4-BE49-F238E27FC236}">
                <a16:creationId xmlns:a16="http://schemas.microsoft.com/office/drawing/2014/main" id="{582FDAF4-22A7-5860-2391-D45AF080AAA5}"/>
              </a:ext>
            </a:extLst>
          </p:cNvPr>
          <p:cNvPicPr>
            <a:picLocks noChangeAspect="1"/>
          </p:cNvPicPr>
          <p:nvPr/>
        </p:nvPicPr>
        <p:blipFill rotWithShape="1">
          <a:blip r:embed="rId2">
            <a:extLst>
              <a:ext uri="{28A0092B-C50C-407E-A947-70E740481C1C}">
                <a14:useLocalDpi xmlns:a14="http://schemas.microsoft.com/office/drawing/2010/main" val="0"/>
              </a:ext>
            </a:extLst>
          </a:blip>
          <a:srcRect t="3443" b="5236"/>
          <a:stretch/>
        </p:blipFill>
        <p:spPr>
          <a:xfrm>
            <a:off x="8572501" y="1825625"/>
            <a:ext cx="2177942" cy="4419810"/>
          </a:xfrm>
          <a:prstGeom prst="rect">
            <a:avLst/>
          </a:prstGeom>
        </p:spPr>
      </p:pic>
    </p:spTree>
    <p:extLst>
      <p:ext uri="{BB962C8B-B14F-4D97-AF65-F5344CB8AC3E}">
        <p14:creationId xmlns:p14="http://schemas.microsoft.com/office/powerpoint/2010/main" val="1417978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78679AEA-B1FA-470F-9FCA-771A904D5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F31F680-B796-4BB9-B054-0657B8D6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827AE7A-BC24-4CE5-8BAD-FAF9010509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799793CF-A7AC-8B5F-1E01-DAC047244D4C}"/>
              </a:ext>
            </a:extLst>
          </p:cNvPr>
          <p:cNvSpPr>
            <a:spLocks noGrp="1"/>
          </p:cNvSpPr>
          <p:nvPr>
            <p:ph type="title"/>
          </p:nvPr>
        </p:nvSpPr>
        <p:spPr>
          <a:xfrm>
            <a:off x="504967" y="675564"/>
            <a:ext cx="3609833" cy="5204085"/>
          </a:xfrm>
        </p:spPr>
        <p:txBody>
          <a:bodyPr>
            <a:normAutofit/>
          </a:bodyPr>
          <a:lstStyle/>
          <a:p>
            <a:r>
              <a:rPr lang="nl-BE"/>
              <a:t>Inhoudsopgave</a:t>
            </a:r>
            <a:endParaRPr lang="nl-BE" dirty="0"/>
          </a:p>
        </p:txBody>
      </p:sp>
      <p:graphicFrame>
        <p:nvGraphicFramePr>
          <p:cNvPr id="5" name="Tijdelijke aanduiding voor inhoud 2">
            <a:extLst>
              <a:ext uri="{FF2B5EF4-FFF2-40B4-BE49-F238E27FC236}">
                <a16:creationId xmlns:a16="http://schemas.microsoft.com/office/drawing/2014/main" id="{03BED833-DFD3-6C6C-3064-72447887169A}"/>
              </a:ext>
            </a:extLst>
          </p:cNvPr>
          <p:cNvGraphicFramePr>
            <a:graphicFrameLocks noGrp="1"/>
          </p:cNvGraphicFramePr>
          <p:nvPr>
            <p:ph idx="1"/>
            <p:extLst>
              <p:ext uri="{D42A27DB-BD31-4B8C-83A1-F6EECF244321}">
                <p14:modId xmlns:p14="http://schemas.microsoft.com/office/powerpoint/2010/main" val="1395892383"/>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679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hthoek 35">
            <a:extLst>
              <a:ext uri="{FF2B5EF4-FFF2-40B4-BE49-F238E27FC236}">
                <a16:creationId xmlns:a16="http://schemas.microsoft.com/office/drawing/2014/main" id="{302917E3-AD4E-1300-FAAE-B85378DDCB3A}"/>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35D19BC4-B89D-499B-BD85-06AAF34834F5}"/>
              </a:ext>
            </a:extLst>
          </p:cNvPr>
          <p:cNvSpPr>
            <a:spLocks noGrp="1"/>
          </p:cNvSpPr>
          <p:nvPr>
            <p:ph type="title"/>
          </p:nvPr>
        </p:nvSpPr>
        <p:spPr/>
        <p:txBody>
          <a:bodyPr/>
          <a:lstStyle/>
          <a:p>
            <a:r>
              <a:rPr lang="nl-BE" dirty="0"/>
              <a:t>Berekening data grafieken</a:t>
            </a:r>
          </a:p>
        </p:txBody>
      </p:sp>
      <p:sp>
        <p:nvSpPr>
          <p:cNvPr id="5" name="Tekstvak 4">
            <a:extLst>
              <a:ext uri="{FF2B5EF4-FFF2-40B4-BE49-F238E27FC236}">
                <a16:creationId xmlns:a16="http://schemas.microsoft.com/office/drawing/2014/main" id="{E277E06C-8A28-A3F7-F673-D0D38C8396C4}"/>
              </a:ext>
            </a:extLst>
          </p:cNvPr>
          <p:cNvSpPr txBox="1"/>
          <p:nvPr/>
        </p:nvSpPr>
        <p:spPr>
          <a:xfrm>
            <a:off x="3994143" y="3275733"/>
            <a:ext cx="3009900" cy="369332"/>
          </a:xfrm>
          <a:prstGeom prst="rect">
            <a:avLst/>
          </a:prstGeom>
          <a:noFill/>
        </p:spPr>
        <p:txBody>
          <a:bodyPr wrap="square" rtlCol="0">
            <a:spAutoFit/>
          </a:bodyPr>
          <a:lstStyle/>
          <a:p>
            <a:pPr algn="ctr"/>
            <a:r>
              <a:rPr lang="nl-NL" dirty="0"/>
              <a:t>Toepassen 30 dagen filter</a:t>
            </a:r>
            <a:endParaRPr lang="nl-BE" dirty="0"/>
          </a:p>
        </p:txBody>
      </p:sp>
      <p:sp>
        <p:nvSpPr>
          <p:cNvPr id="6" name="Rechthoek: afgeronde hoeken 5">
            <a:extLst>
              <a:ext uri="{FF2B5EF4-FFF2-40B4-BE49-F238E27FC236}">
                <a16:creationId xmlns:a16="http://schemas.microsoft.com/office/drawing/2014/main" id="{FBEC2238-9714-9FE3-B6EE-3D8514107FDF}"/>
              </a:ext>
            </a:extLst>
          </p:cNvPr>
          <p:cNvSpPr/>
          <p:nvPr/>
        </p:nvSpPr>
        <p:spPr>
          <a:xfrm>
            <a:off x="3994143" y="3169894"/>
            <a:ext cx="3009900"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kstvak 7">
            <a:extLst>
              <a:ext uri="{FF2B5EF4-FFF2-40B4-BE49-F238E27FC236}">
                <a16:creationId xmlns:a16="http://schemas.microsoft.com/office/drawing/2014/main" id="{3679E188-C6D7-F79E-25F9-A8914142D96B}"/>
              </a:ext>
            </a:extLst>
          </p:cNvPr>
          <p:cNvSpPr txBox="1"/>
          <p:nvPr/>
        </p:nvSpPr>
        <p:spPr>
          <a:xfrm>
            <a:off x="838200" y="5145504"/>
            <a:ext cx="2495214" cy="369332"/>
          </a:xfrm>
          <a:prstGeom prst="rect">
            <a:avLst/>
          </a:prstGeom>
          <a:noFill/>
        </p:spPr>
        <p:txBody>
          <a:bodyPr wrap="square" rtlCol="0">
            <a:spAutoFit/>
          </a:bodyPr>
          <a:lstStyle/>
          <a:p>
            <a:pPr algn="ctr"/>
            <a:r>
              <a:rPr lang="nl-NL" dirty="0"/>
              <a:t>Huidige aantal</a:t>
            </a:r>
            <a:endParaRPr lang="nl-BE" dirty="0"/>
          </a:p>
        </p:txBody>
      </p:sp>
      <p:sp>
        <p:nvSpPr>
          <p:cNvPr id="9" name="Rechthoek: afgeronde hoeken 8">
            <a:extLst>
              <a:ext uri="{FF2B5EF4-FFF2-40B4-BE49-F238E27FC236}">
                <a16:creationId xmlns:a16="http://schemas.microsoft.com/office/drawing/2014/main" id="{2B3E4A21-20A7-7413-7C89-0C0E844D5C19}"/>
              </a:ext>
            </a:extLst>
          </p:cNvPr>
          <p:cNvSpPr/>
          <p:nvPr/>
        </p:nvSpPr>
        <p:spPr>
          <a:xfrm>
            <a:off x="990768" y="5039665"/>
            <a:ext cx="2190078"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08D24EE1-84BE-B212-3474-9899219EF77F}"/>
              </a:ext>
            </a:extLst>
          </p:cNvPr>
          <p:cNvSpPr txBox="1"/>
          <p:nvPr/>
        </p:nvSpPr>
        <p:spPr>
          <a:xfrm>
            <a:off x="871370" y="4281705"/>
            <a:ext cx="2495214" cy="369332"/>
          </a:xfrm>
          <a:prstGeom prst="rect">
            <a:avLst/>
          </a:prstGeom>
          <a:noFill/>
        </p:spPr>
        <p:txBody>
          <a:bodyPr wrap="square" rtlCol="0">
            <a:spAutoFit/>
          </a:bodyPr>
          <a:lstStyle/>
          <a:p>
            <a:pPr algn="ctr"/>
            <a:r>
              <a:rPr lang="nl-NL" dirty="0"/>
              <a:t>Transacties</a:t>
            </a:r>
            <a:endParaRPr lang="nl-BE" dirty="0"/>
          </a:p>
        </p:txBody>
      </p:sp>
      <p:sp>
        <p:nvSpPr>
          <p:cNvPr id="11" name="Rechthoek: afgeronde hoeken 10">
            <a:extLst>
              <a:ext uri="{FF2B5EF4-FFF2-40B4-BE49-F238E27FC236}">
                <a16:creationId xmlns:a16="http://schemas.microsoft.com/office/drawing/2014/main" id="{166C0447-CA92-B044-FD03-78905E38D739}"/>
              </a:ext>
            </a:extLst>
          </p:cNvPr>
          <p:cNvSpPr/>
          <p:nvPr/>
        </p:nvSpPr>
        <p:spPr>
          <a:xfrm>
            <a:off x="1023938" y="4175866"/>
            <a:ext cx="2190078"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kstvak 3">
            <a:extLst>
              <a:ext uri="{FF2B5EF4-FFF2-40B4-BE49-F238E27FC236}">
                <a16:creationId xmlns:a16="http://schemas.microsoft.com/office/drawing/2014/main" id="{F209E46C-D5BE-7E6A-3EA2-DCA12C30111A}"/>
              </a:ext>
            </a:extLst>
          </p:cNvPr>
          <p:cNvSpPr txBox="1"/>
          <p:nvPr/>
        </p:nvSpPr>
        <p:spPr>
          <a:xfrm>
            <a:off x="869241" y="2967001"/>
            <a:ext cx="2495214" cy="369332"/>
          </a:xfrm>
          <a:prstGeom prst="rect">
            <a:avLst/>
          </a:prstGeom>
          <a:noFill/>
        </p:spPr>
        <p:txBody>
          <a:bodyPr wrap="square" rtlCol="0">
            <a:spAutoFit/>
          </a:bodyPr>
          <a:lstStyle/>
          <a:p>
            <a:pPr algn="ctr"/>
            <a:r>
              <a:rPr lang="nl-NL" dirty="0"/>
              <a:t>Prijs per dag</a:t>
            </a:r>
            <a:endParaRPr lang="nl-BE" dirty="0"/>
          </a:p>
        </p:txBody>
      </p:sp>
      <p:sp>
        <p:nvSpPr>
          <p:cNvPr id="7" name="Rechthoek: afgeronde hoeken 6">
            <a:extLst>
              <a:ext uri="{FF2B5EF4-FFF2-40B4-BE49-F238E27FC236}">
                <a16:creationId xmlns:a16="http://schemas.microsoft.com/office/drawing/2014/main" id="{40625C0B-843F-B37F-7C29-30C5B07592F7}"/>
              </a:ext>
            </a:extLst>
          </p:cNvPr>
          <p:cNvSpPr/>
          <p:nvPr/>
        </p:nvSpPr>
        <p:spPr>
          <a:xfrm>
            <a:off x="1021809" y="2861162"/>
            <a:ext cx="2190078"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kstvak 11">
            <a:extLst>
              <a:ext uri="{FF2B5EF4-FFF2-40B4-BE49-F238E27FC236}">
                <a16:creationId xmlns:a16="http://schemas.microsoft.com/office/drawing/2014/main" id="{020EF073-A303-E0D1-DFF2-248EFE7A35DE}"/>
              </a:ext>
            </a:extLst>
          </p:cNvPr>
          <p:cNvSpPr txBox="1"/>
          <p:nvPr/>
        </p:nvSpPr>
        <p:spPr>
          <a:xfrm>
            <a:off x="7747665" y="3257506"/>
            <a:ext cx="3009900" cy="369332"/>
          </a:xfrm>
          <a:prstGeom prst="rect">
            <a:avLst/>
          </a:prstGeom>
          <a:noFill/>
        </p:spPr>
        <p:txBody>
          <a:bodyPr wrap="square" rtlCol="0">
            <a:spAutoFit/>
          </a:bodyPr>
          <a:lstStyle/>
          <a:p>
            <a:pPr algn="ctr"/>
            <a:r>
              <a:rPr lang="nl-NL" dirty="0"/>
              <a:t>Aantal stuks van asset per dag</a:t>
            </a:r>
            <a:endParaRPr lang="nl-BE" dirty="0"/>
          </a:p>
        </p:txBody>
      </p:sp>
      <p:sp>
        <p:nvSpPr>
          <p:cNvPr id="13" name="Rechthoek: afgeronde hoeken 12">
            <a:extLst>
              <a:ext uri="{FF2B5EF4-FFF2-40B4-BE49-F238E27FC236}">
                <a16:creationId xmlns:a16="http://schemas.microsoft.com/office/drawing/2014/main" id="{8E6C1F68-B7FF-34AA-442D-327E41E67454}"/>
              </a:ext>
            </a:extLst>
          </p:cNvPr>
          <p:cNvSpPr/>
          <p:nvPr/>
        </p:nvSpPr>
        <p:spPr>
          <a:xfrm>
            <a:off x="7747665" y="3151667"/>
            <a:ext cx="3009900"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kstvak 13">
            <a:extLst>
              <a:ext uri="{FF2B5EF4-FFF2-40B4-BE49-F238E27FC236}">
                <a16:creationId xmlns:a16="http://schemas.microsoft.com/office/drawing/2014/main" id="{6E2B6D2D-59EA-33A2-61E9-AF0D722EC20D}"/>
              </a:ext>
            </a:extLst>
          </p:cNvPr>
          <p:cNvSpPr txBox="1"/>
          <p:nvPr/>
        </p:nvSpPr>
        <p:spPr>
          <a:xfrm>
            <a:off x="928604" y="3631670"/>
            <a:ext cx="2190078" cy="369332"/>
          </a:xfrm>
          <a:prstGeom prst="rect">
            <a:avLst/>
          </a:prstGeom>
          <a:noFill/>
        </p:spPr>
        <p:txBody>
          <a:bodyPr wrap="square" rtlCol="0">
            <a:spAutoFit/>
          </a:bodyPr>
          <a:lstStyle/>
          <a:p>
            <a:r>
              <a:rPr lang="nl-NL" u="sng" dirty="0"/>
              <a:t>Database</a:t>
            </a:r>
            <a:endParaRPr lang="nl-BE" u="sng" dirty="0"/>
          </a:p>
        </p:txBody>
      </p:sp>
      <p:sp>
        <p:nvSpPr>
          <p:cNvPr id="18" name="Tekstvak 17">
            <a:extLst>
              <a:ext uri="{FF2B5EF4-FFF2-40B4-BE49-F238E27FC236}">
                <a16:creationId xmlns:a16="http://schemas.microsoft.com/office/drawing/2014/main" id="{6595D0BA-A0CD-0103-33DE-9E4F67847529}"/>
              </a:ext>
            </a:extLst>
          </p:cNvPr>
          <p:cNvSpPr txBox="1"/>
          <p:nvPr/>
        </p:nvSpPr>
        <p:spPr>
          <a:xfrm>
            <a:off x="3893345" y="1970389"/>
            <a:ext cx="2190078" cy="369332"/>
          </a:xfrm>
          <a:prstGeom prst="rect">
            <a:avLst/>
          </a:prstGeom>
          <a:noFill/>
        </p:spPr>
        <p:txBody>
          <a:bodyPr wrap="square" rtlCol="0">
            <a:spAutoFit/>
          </a:bodyPr>
          <a:lstStyle/>
          <a:p>
            <a:r>
              <a:rPr lang="nl-NL" u="sng" dirty="0"/>
              <a:t>Berekenen</a:t>
            </a:r>
            <a:endParaRPr lang="nl-BE" u="sng" dirty="0"/>
          </a:p>
        </p:txBody>
      </p:sp>
      <p:sp>
        <p:nvSpPr>
          <p:cNvPr id="20" name="Rechteraccolade 19">
            <a:extLst>
              <a:ext uri="{FF2B5EF4-FFF2-40B4-BE49-F238E27FC236}">
                <a16:creationId xmlns:a16="http://schemas.microsoft.com/office/drawing/2014/main" id="{C716047A-62A1-D069-0D9D-2984C4D1D302}"/>
              </a:ext>
            </a:extLst>
          </p:cNvPr>
          <p:cNvSpPr/>
          <p:nvPr/>
        </p:nvSpPr>
        <p:spPr>
          <a:xfrm>
            <a:off x="3350167" y="2720740"/>
            <a:ext cx="324353" cy="21905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21" name="Tekstvak 20">
            <a:extLst>
              <a:ext uri="{FF2B5EF4-FFF2-40B4-BE49-F238E27FC236}">
                <a16:creationId xmlns:a16="http://schemas.microsoft.com/office/drawing/2014/main" id="{6DF65668-4C1D-9812-3595-9382A9E9D4CF}"/>
              </a:ext>
            </a:extLst>
          </p:cNvPr>
          <p:cNvSpPr txBox="1"/>
          <p:nvPr/>
        </p:nvSpPr>
        <p:spPr>
          <a:xfrm>
            <a:off x="959645" y="2414533"/>
            <a:ext cx="2190078" cy="369332"/>
          </a:xfrm>
          <a:prstGeom prst="rect">
            <a:avLst/>
          </a:prstGeom>
          <a:noFill/>
        </p:spPr>
        <p:txBody>
          <a:bodyPr wrap="square" rtlCol="0">
            <a:spAutoFit/>
          </a:bodyPr>
          <a:lstStyle/>
          <a:p>
            <a:r>
              <a:rPr lang="nl-NL" u="sng" dirty="0"/>
              <a:t>API</a:t>
            </a:r>
            <a:endParaRPr lang="nl-BE" u="sng" dirty="0"/>
          </a:p>
        </p:txBody>
      </p:sp>
      <p:cxnSp>
        <p:nvCxnSpPr>
          <p:cNvPr id="23" name="Rechte verbindingslijn met pijl 22">
            <a:extLst>
              <a:ext uri="{FF2B5EF4-FFF2-40B4-BE49-F238E27FC236}">
                <a16:creationId xmlns:a16="http://schemas.microsoft.com/office/drawing/2014/main" id="{271F3C98-2E6C-6F97-06E3-F1B943341E89}"/>
              </a:ext>
            </a:extLst>
          </p:cNvPr>
          <p:cNvCxnSpPr/>
          <p:nvPr/>
        </p:nvCxnSpPr>
        <p:spPr>
          <a:xfrm>
            <a:off x="7155939" y="3442172"/>
            <a:ext cx="466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kstvak 26">
            <a:extLst>
              <a:ext uri="{FF2B5EF4-FFF2-40B4-BE49-F238E27FC236}">
                <a16:creationId xmlns:a16="http://schemas.microsoft.com/office/drawing/2014/main" id="{A3F50807-8939-8698-2B77-9A6DD870FA71}"/>
              </a:ext>
            </a:extLst>
          </p:cNvPr>
          <p:cNvSpPr txBox="1"/>
          <p:nvPr/>
        </p:nvSpPr>
        <p:spPr>
          <a:xfrm>
            <a:off x="3974924" y="4084340"/>
            <a:ext cx="3009900" cy="369332"/>
          </a:xfrm>
          <a:prstGeom prst="rect">
            <a:avLst/>
          </a:prstGeom>
          <a:noFill/>
        </p:spPr>
        <p:txBody>
          <a:bodyPr wrap="square" rtlCol="0">
            <a:spAutoFit/>
          </a:bodyPr>
          <a:lstStyle/>
          <a:p>
            <a:pPr algn="ctr"/>
            <a:r>
              <a:rPr lang="nl-NL" dirty="0"/>
              <a:t>Prijs per dag gekend</a:t>
            </a:r>
            <a:endParaRPr lang="nl-BE" dirty="0"/>
          </a:p>
        </p:txBody>
      </p:sp>
      <p:sp>
        <p:nvSpPr>
          <p:cNvPr id="28" name="Rechthoek: afgeronde hoeken 27">
            <a:extLst>
              <a:ext uri="{FF2B5EF4-FFF2-40B4-BE49-F238E27FC236}">
                <a16:creationId xmlns:a16="http://schemas.microsoft.com/office/drawing/2014/main" id="{345E419D-B1F7-6056-B246-8134EDBF402E}"/>
              </a:ext>
            </a:extLst>
          </p:cNvPr>
          <p:cNvSpPr/>
          <p:nvPr/>
        </p:nvSpPr>
        <p:spPr>
          <a:xfrm>
            <a:off x="3974924" y="3978501"/>
            <a:ext cx="3009900"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Tekstvak 28">
            <a:extLst>
              <a:ext uri="{FF2B5EF4-FFF2-40B4-BE49-F238E27FC236}">
                <a16:creationId xmlns:a16="http://schemas.microsoft.com/office/drawing/2014/main" id="{F6D5C651-C282-0DD5-FBE8-AFF4F371128C}"/>
              </a:ext>
            </a:extLst>
          </p:cNvPr>
          <p:cNvSpPr txBox="1"/>
          <p:nvPr/>
        </p:nvSpPr>
        <p:spPr>
          <a:xfrm>
            <a:off x="7752344" y="3997001"/>
            <a:ext cx="3009900" cy="553998"/>
          </a:xfrm>
          <a:prstGeom prst="rect">
            <a:avLst/>
          </a:prstGeom>
          <a:noFill/>
        </p:spPr>
        <p:txBody>
          <a:bodyPr wrap="square" rtlCol="0">
            <a:spAutoFit/>
          </a:bodyPr>
          <a:lstStyle/>
          <a:p>
            <a:pPr algn="ctr"/>
            <a:r>
              <a:rPr lang="nl-NL" dirty="0"/>
              <a:t>Waarde per dag berekenen</a:t>
            </a:r>
          </a:p>
          <a:p>
            <a:pPr algn="ctr"/>
            <a:r>
              <a:rPr lang="nl-NL" sz="1100" dirty="0"/>
              <a:t>Prijs per dag * aantal</a:t>
            </a:r>
            <a:endParaRPr lang="nl-BE" sz="1100" dirty="0"/>
          </a:p>
        </p:txBody>
      </p:sp>
      <p:sp>
        <p:nvSpPr>
          <p:cNvPr id="30" name="Rechthoek: afgeronde hoeken 29">
            <a:extLst>
              <a:ext uri="{FF2B5EF4-FFF2-40B4-BE49-F238E27FC236}">
                <a16:creationId xmlns:a16="http://schemas.microsoft.com/office/drawing/2014/main" id="{6C251A3F-023E-FA7D-FA8A-EE4A3416E8EC}"/>
              </a:ext>
            </a:extLst>
          </p:cNvPr>
          <p:cNvSpPr/>
          <p:nvPr/>
        </p:nvSpPr>
        <p:spPr>
          <a:xfrm>
            <a:off x="7747665" y="3974381"/>
            <a:ext cx="3009900"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2" name="Rechte verbindingslijn met pijl 31">
            <a:extLst>
              <a:ext uri="{FF2B5EF4-FFF2-40B4-BE49-F238E27FC236}">
                <a16:creationId xmlns:a16="http://schemas.microsoft.com/office/drawing/2014/main" id="{444B8905-6EDE-EE08-0311-DABE97DDA272}"/>
              </a:ext>
            </a:extLst>
          </p:cNvPr>
          <p:cNvCxnSpPr/>
          <p:nvPr/>
        </p:nvCxnSpPr>
        <p:spPr>
          <a:xfrm>
            <a:off x="10927839" y="343144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208799E8-B855-E293-3F13-53F5E2EDF517}"/>
              </a:ext>
            </a:extLst>
          </p:cNvPr>
          <p:cNvCxnSpPr/>
          <p:nvPr/>
        </p:nvCxnSpPr>
        <p:spPr>
          <a:xfrm>
            <a:off x="7170226" y="4264886"/>
            <a:ext cx="466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0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3DF78BA8-9208-399A-4FCB-0DB03FEF2DE8}"/>
              </a:ext>
            </a:extLst>
          </p:cNvPr>
          <p:cNvSpPr/>
          <p:nvPr/>
        </p:nvSpPr>
        <p:spPr>
          <a:xfrm>
            <a:off x="727709" y="298660"/>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4CFC0750-E605-4E1B-532B-0636AB6C8174}"/>
              </a:ext>
            </a:extLst>
          </p:cNvPr>
          <p:cNvSpPr>
            <a:spLocks noGrp="1"/>
          </p:cNvSpPr>
          <p:nvPr>
            <p:ph type="title"/>
          </p:nvPr>
        </p:nvSpPr>
        <p:spPr/>
        <p:txBody>
          <a:bodyPr/>
          <a:lstStyle/>
          <a:p>
            <a:r>
              <a:rPr lang="nl-BE"/>
              <a:t>Bedankt voor het luisteren!</a:t>
            </a:r>
            <a:endParaRPr lang="nl-BE" dirty="0"/>
          </a:p>
        </p:txBody>
      </p:sp>
      <p:pic>
        <p:nvPicPr>
          <p:cNvPr id="1026" name="Picture 2" descr="Mijn BOVAG - Nieuws - De Garantiekwestie: Bent u verplicht een occasion met  BOVAG Garantie te verkopen?">
            <a:extLst>
              <a:ext uri="{FF2B5EF4-FFF2-40B4-BE49-F238E27FC236}">
                <a16:creationId xmlns:a16="http://schemas.microsoft.com/office/drawing/2014/main" id="{0551717B-77E8-839E-C606-AC623E259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33" b="9470"/>
          <a:stretch/>
        </p:blipFill>
        <p:spPr bwMode="auto">
          <a:xfrm>
            <a:off x="0" y="3562708"/>
            <a:ext cx="12192000" cy="293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27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30">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Rectangle 1032">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EB6FD028-739E-F3B8-5BF3-5077C6FDAEA2}"/>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a:t>Doel van de app</a:t>
            </a:r>
          </a:p>
        </p:txBody>
      </p:sp>
      <p:sp>
        <p:nvSpPr>
          <p:cNvPr id="1047" name="Rectangle: Rounded Corners 1034">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Tijdelijke aanduiding voor inhoud 2">
            <a:extLst>
              <a:ext uri="{FF2B5EF4-FFF2-40B4-BE49-F238E27FC236}">
                <a16:creationId xmlns:a16="http://schemas.microsoft.com/office/drawing/2014/main" id="{B89AEAA4-0A67-FE83-C9E0-80E0D4D36C7E}"/>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2000">
                <a:solidFill>
                  <a:schemeClr val="bg1"/>
                </a:solidFill>
              </a:rPr>
              <a:t>Overzicht financiële situatie</a:t>
            </a:r>
          </a:p>
        </p:txBody>
      </p:sp>
      <p:pic>
        <p:nvPicPr>
          <p:cNvPr id="1026" name="Picture 2" descr="Slimmer omgaan met je geld: zo doe je dat | NHA thuisstudies">
            <a:extLst>
              <a:ext uri="{FF2B5EF4-FFF2-40B4-BE49-F238E27FC236}">
                <a16:creationId xmlns:a16="http://schemas.microsoft.com/office/drawing/2014/main" id="{ED037C64-7882-F00C-31E0-29E556A1F1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0302" y="2320032"/>
            <a:ext cx="5596128" cy="373541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ep 11">
            <a:extLst>
              <a:ext uri="{FF2B5EF4-FFF2-40B4-BE49-F238E27FC236}">
                <a16:creationId xmlns:a16="http://schemas.microsoft.com/office/drawing/2014/main" id="{8F74ACC6-DDA3-1571-7F5E-E30E3F4F95F6}"/>
              </a:ext>
            </a:extLst>
          </p:cNvPr>
          <p:cNvGrpSpPr/>
          <p:nvPr/>
        </p:nvGrpSpPr>
        <p:grpSpPr>
          <a:xfrm>
            <a:off x="1903615" y="2974105"/>
            <a:ext cx="2760345" cy="2521246"/>
            <a:chOff x="8298611" y="3519577"/>
            <a:chExt cx="2520000" cy="2520000"/>
          </a:xfrm>
        </p:grpSpPr>
        <p:sp>
          <p:nvSpPr>
            <p:cNvPr id="4" name="Rechthoek 3">
              <a:extLst>
                <a:ext uri="{FF2B5EF4-FFF2-40B4-BE49-F238E27FC236}">
                  <a16:creationId xmlns:a16="http://schemas.microsoft.com/office/drawing/2014/main" id="{A9C8C102-4A03-F6CD-2447-8EA715FECAF7}"/>
                </a:ext>
              </a:extLst>
            </p:cNvPr>
            <p:cNvSpPr/>
            <p:nvPr/>
          </p:nvSpPr>
          <p:spPr>
            <a:xfrm>
              <a:off x="8298611" y="3519577"/>
              <a:ext cx="1260000" cy="12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extLst>
                <a:ext uri="{FF2B5EF4-FFF2-40B4-BE49-F238E27FC236}">
                  <a16:creationId xmlns:a16="http://schemas.microsoft.com/office/drawing/2014/main" id="{44CE1F0C-75EA-CFBE-F8ED-FE8B178BBF39}"/>
                </a:ext>
              </a:extLst>
            </p:cNvPr>
            <p:cNvSpPr/>
            <p:nvPr/>
          </p:nvSpPr>
          <p:spPr>
            <a:xfrm>
              <a:off x="9558611" y="3519577"/>
              <a:ext cx="1260000" cy="12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EEED0568-A87D-50F0-A130-01D9E9506DF7}"/>
                </a:ext>
              </a:extLst>
            </p:cNvPr>
            <p:cNvSpPr/>
            <p:nvPr/>
          </p:nvSpPr>
          <p:spPr>
            <a:xfrm>
              <a:off x="8298611" y="4779577"/>
              <a:ext cx="1260000" cy="12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a:extLst>
                <a:ext uri="{FF2B5EF4-FFF2-40B4-BE49-F238E27FC236}">
                  <a16:creationId xmlns:a16="http://schemas.microsoft.com/office/drawing/2014/main" id="{FF2BA996-E8E2-5158-D475-836AB44727FA}"/>
                </a:ext>
              </a:extLst>
            </p:cNvPr>
            <p:cNvSpPr/>
            <p:nvPr/>
          </p:nvSpPr>
          <p:spPr>
            <a:xfrm>
              <a:off x="9558611" y="4779577"/>
              <a:ext cx="1260000" cy="12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Afbeelding 4">
              <a:extLst>
                <a:ext uri="{FF2B5EF4-FFF2-40B4-BE49-F238E27FC236}">
                  <a16:creationId xmlns:a16="http://schemas.microsoft.com/office/drawing/2014/main" id="{1524B3A1-40E4-2EF3-8F0A-69CFA891C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6389" y="4028055"/>
              <a:ext cx="444444" cy="279365"/>
            </a:xfrm>
            <a:prstGeom prst="rect">
              <a:avLst/>
            </a:prstGeom>
          </p:spPr>
        </p:pic>
        <p:pic>
          <p:nvPicPr>
            <p:cNvPr id="7" name="Afbeelding 6">
              <a:extLst>
                <a:ext uri="{FF2B5EF4-FFF2-40B4-BE49-F238E27FC236}">
                  <a16:creationId xmlns:a16="http://schemas.microsoft.com/office/drawing/2014/main" id="{F2A2E5D4-9BDF-D167-DA29-5AC283FA7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388" y="5244889"/>
              <a:ext cx="444444" cy="266667"/>
            </a:xfrm>
            <a:prstGeom prst="rect">
              <a:avLst/>
            </a:prstGeom>
          </p:spPr>
        </p:pic>
        <p:pic>
          <p:nvPicPr>
            <p:cNvPr id="9" name="Afbeelding 8">
              <a:extLst>
                <a:ext uri="{FF2B5EF4-FFF2-40B4-BE49-F238E27FC236}">
                  <a16:creationId xmlns:a16="http://schemas.microsoft.com/office/drawing/2014/main" id="{0D19273C-5A63-9E47-3B1F-616204443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6389" y="5194096"/>
              <a:ext cx="444444" cy="317460"/>
            </a:xfrm>
            <a:prstGeom prst="rect">
              <a:avLst/>
            </a:prstGeom>
          </p:spPr>
        </p:pic>
        <p:pic>
          <p:nvPicPr>
            <p:cNvPr id="11" name="Afbeelding 10">
              <a:extLst>
                <a:ext uri="{FF2B5EF4-FFF2-40B4-BE49-F238E27FC236}">
                  <a16:creationId xmlns:a16="http://schemas.microsoft.com/office/drawing/2014/main" id="{FD93B83D-56A2-945D-3ACF-111D836F88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1785" y="3927355"/>
              <a:ext cx="393651" cy="444444"/>
            </a:xfrm>
            <a:prstGeom prst="rect">
              <a:avLst/>
            </a:prstGeom>
          </p:spPr>
        </p:pic>
      </p:grpSp>
    </p:spTree>
    <p:extLst>
      <p:ext uri="{BB962C8B-B14F-4D97-AF65-F5344CB8AC3E}">
        <p14:creationId xmlns:p14="http://schemas.microsoft.com/office/powerpoint/2010/main" val="353790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6251733E-4D57-662C-02FF-235B731C2376}"/>
              </a:ext>
            </a:extLst>
          </p:cNvPr>
          <p:cNvSpPr/>
          <p:nvPr/>
        </p:nvSpPr>
        <p:spPr>
          <a:xfrm>
            <a:off x="587157" y="372196"/>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4BCA5F3A-3467-6D9D-0DE6-29E7ACB8138D}"/>
              </a:ext>
            </a:extLst>
          </p:cNvPr>
          <p:cNvSpPr>
            <a:spLocks noGrp="1"/>
          </p:cNvSpPr>
          <p:nvPr>
            <p:ph type="title"/>
          </p:nvPr>
        </p:nvSpPr>
        <p:spPr/>
        <p:txBody>
          <a:bodyPr/>
          <a:lstStyle/>
          <a:p>
            <a:r>
              <a:rPr lang="nl-BE" dirty="0"/>
              <a:t>Demo</a:t>
            </a:r>
          </a:p>
        </p:txBody>
      </p:sp>
      <p:pic>
        <p:nvPicPr>
          <p:cNvPr id="5" name="Tijdelijke aanduiding voor inhoud 4" descr="Afbeelding met tekst, schermopname, multimedia, Mobiele telefoon&#10;&#10;Automatisch gegenereerde beschrijving">
            <a:extLst>
              <a:ext uri="{FF2B5EF4-FFF2-40B4-BE49-F238E27FC236}">
                <a16:creationId xmlns:a16="http://schemas.microsoft.com/office/drawing/2014/main" id="{0223CC47-286C-1293-C174-32F83AB88C6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443" b="5236"/>
          <a:stretch/>
        </p:blipFill>
        <p:spPr>
          <a:xfrm>
            <a:off x="970946" y="3820849"/>
            <a:ext cx="1153078" cy="2340000"/>
          </a:xfrm>
        </p:spPr>
      </p:pic>
      <p:pic>
        <p:nvPicPr>
          <p:cNvPr id="7" name="Afbeelding 6" descr="Afbeelding met tekst, schermopname, Mobiele telefoon, Lettertype&#10;&#10;Automatisch gegenereerde beschrijving">
            <a:extLst>
              <a:ext uri="{FF2B5EF4-FFF2-40B4-BE49-F238E27FC236}">
                <a16:creationId xmlns:a16="http://schemas.microsoft.com/office/drawing/2014/main" id="{F183080E-6D68-3341-C977-53DB7B5EEAD7}"/>
              </a:ext>
            </a:extLst>
          </p:cNvPr>
          <p:cNvPicPr>
            <a:picLocks noChangeAspect="1"/>
          </p:cNvPicPr>
          <p:nvPr/>
        </p:nvPicPr>
        <p:blipFill rotWithShape="1">
          <a:blip r:embed="rId4">
            <a:extLst>
              <a:ext uri="{28A0092B-C50C-407E-A947-70E740481C1C}">
                <a14:useLocalDpi xmlns:a14="http://schemas.microsoft.com/office/drawing/2010/main" val="0"/>
              </a:ext>
            </a:extLst>
          </a:blip>
          <a:srcRect l="1" t="3900" r="-335" b="5324"/>
          <a:stretch/>
        </p:blipFill>
        <p:spPr>
          <a:xfrm>
            <a:off x="4779542" y="1404191"/>
            <a:ext cx="1163868" cy="2340000"/>
          </a:xfrm>
          <a:prstGeom prst="rect">
            <a:avLst/>
          </a:prstGeom>
        </p:spPr>
      </p:pic>
      <p:pic>
        <p:nvPicPr>
          <p:cNvPr id="9" name="Afbeelding 8" descr="Afbeelding met tekst, schermopname, ontwerp&#10;&#10;Automatisch gegenereerde beschrijving">
            <a:extLst>
              <a:ext uri="{FF2B5EF4-FFF2-40B4-BE49-F238E27FC236}">
                <a16:creationId xmlns:a16="http://schemas.microsoft.com/office/drawing/2014/main" id="{83AF4325-F3C1-D1FA-D2AC-F904FBF1DE81}"/>
              </a:ext>
            </a:extLst>
          </p:cNvPr>
          <p:cNvPicPr>
            <a:picLocks noChangeAspect="1"/>
          </p:cNvPicPr>
          <p:nvPr/>
        </p:nvPicPr>
        <p:blipFill rotWithShape="1">
          <a:blip r:embed="rId5">
            <a:extLst>
              <a:ext uri="{28A0092B-C50C-407E-A947-70E740481C1C}">
                <a14:useLocalDpi xmlns:a14="http://schemas.microsoft.com/office/drawing/2010/main" val="0"/>
              </a:ext>
            </a:extLst>
          </a:blip>
          <a:srcRect t="3774" b="6038"/>
          <a:stretch/>
        </p:blipFill>
        <p:spPr>
          <a:xfrm>
            <a:off x="6055548" y="1404191"/>
            <a:ext cx="1167553" cy="2340000"/>
          </a:xfrm>
          <a:prstGeom prst="rect">
            <a:avLst/>
          </a:prstGeom>
        </p:spPr>
      </p:pic>
      <p:pic>
        <p:nvPicPr>
          <p:cNvPr id="11" name="Afbeelding 10" descr="Afbeelding met tekst, schermopname, ontwerp&#10;&#10;Automatisch gegenereerde beschrijving">
            <a:extLst>
              <a:ext uri="{FF2B5EF4-FFF2-40B4-BE49-F238E27FC236}">
                <a16:creationId xmlns:a16="http://schemas.microsoft.com/office/drawing/2014/main" id="{D6529AAB-6B35-ECDE-29FA-A50C70A2DE9B}"/>
              </a:ext>
            </a:extLst>
          </p:cNvPr>
          <p:cNvPicPr>
            <a:picLocks noChangeAspect="1"/>
          </p:cNvPicPr>
          <p:nvPr/>
        </p:nvPicPr>
        <p:blipFill rotWithShape="1">
          <a:blip r:embed="rId6">
            <a:extLst>
              <a:ext uri="{28A0092B-C50C-407E-A947-70E740481C1C}">
                <a14:useLocalDpi xmlns:a14="http://schemas.microsoft.com/office/drawing/2010/main" val="0"/>
              </a:ext>
            </a:extLst>
          </a:blip>
          <a:srcRect t="3251" b="5428"/>
          <a:stretch/>
        </p:blipFill>
        <p:spPr>
          <a:xfrm>
            <a:off x="4779542" y="3829891"/>
            <a:ext cx="1153078" cy="2340000"/>
          </a:xfrm>
          <a:prstGeom prst="rect">
            <a:avLst/>
          </a:prstGeom>
        </p:spPr>
      </p:pic>
      <p:pic>
        <p:nvPicPr>
          <p:cNvPr id="13" name="Afbeelding 12" descr="Afbeelding met tekst, schermopname, ontwerp, Lettertype&#10;&#10;Automatisch gegenereerde beschrijving">
            <a:extLst>
              <a:ext uri="{FF2B5EF4-FFF2-40B4-BE49-F238E27FC236}">
                <a16:creationId xmlns:a16="http://schemas.microsoft.com/office/drawing/2014/main" id="{CD5AB0AC-E6C8-9EF7-6A47-BED9F20F3E14}"/>
              </a:ext>
            </a:extLst>
          </p:cNvPr>
          <p:cNvPicPr>
            <a:picLocks noChangeAspect="1"/>
          </p:cNvPicPr>
          <p:nvPr/>
        </p:nvPicPr>
        <p:blipFill rotWithShape="1">
          <a:blip r:embed="rId7">
            <a:extLst>
              <a:ext uri="{28A0092B-C50C-407E-A947-70E740481C1C}">
                <a14:useLocalDpi xmlns:a14="http://schemas.microsoft.com/office/drawing/2010/main" val="0"/>
              </a:ext>
            </a:extLst>
          </a:blip>
          <a:srcRect t="3607" b="5574"/>
          <a:stretch/>
        </p:blipFill>
        <p:spPr>
          <a:xfrm>
            <a:off x="7293824" y="1404191"/>
            <a:ext cx="1159467" cy="2340000"/>
          </a:xfrm>
          <a:prstGeom prst="rect">
            <a:avLst/>
          </a:prstGeom>
        </p:spPr>
      </p:pic>
      <p:pic>
        <p:nvPicPr>
          <p:cNvPr id="15" name="Afbeelding 14" descr="Afbeelding met tekst, schermopname, Mobiele telefoon, Lettertype&#10;&#10;Automatisch gegenereerde beschrijving">
            <a:extLst>
              <a:ext uri="{FF2B5EF4-FFF2-40B4-BE49-F238E27FC236}">
                <a16:creationId xmlns:a16="http://schemas.microsoft.com/office/drawing/2014/main" id="{3CEC35FF-3828-5359-8D08-46C9E77DF1AE}"/>
              </a:ext>
            </a:extLst>
          </p:cNvPr>
          <p:cNvPicPr>
            <a:picLocks noChangeAspect="1"/>
          </p:cNvPicPr>
          <p:nvPr/>
        </p:nvPicPr>
        <p:blipFill rotWithShape="1">
          <a:blip r:embed="rId8">
            <a:extLst>
              <a:ext uri="{28A0092B-C50C-407E-A947-70E740481C1C}">
                <a14:useLocalDpi xmlns:a14="http://schemas.microsoft.com/office/drawing/2010/main" val="0"/>
              </a:ext>
            </a:extLst>
          </a:blip>
          <a:srcRect t="3501" b="6059"/>
          <a:stretch/>
        </p:blipFill>
        <p:spPr>
          <a:xfrm>
            <a:off x="3495463" y="1404191"/>
            <a:ext cx="1164295" cy="2340000"/>
          </a:xfrm>
          <a:prstGeom prst="rect">
            <a:avLst/>
          </a:prstGeom>
        </p:spPr>
      </p:pic>
      <p:pic>
        <p:nvPicPr>
          <p:cNvPr id="17" name="Afbeelding 16" descr="Afbeelding met tekst, schermopname, gadget, multimedia&#10;&#10;Automatisch gegenereerde beschrijving">
            <a:extLst>
              <a:ext uri="{FF2B5EF4-FFF2-40B4-BE49-F238E27FC236}">
                <a16:creationId xmlns:a16="http://schemas.microsoft.com/office/drawing/2014/main" id="{B50F1609-0976-ED21-7E97-6E614EB614EE}"/>
              </a:ext>
            </a:extLst>
          </p:cNvPr>
          <p:cNvPicPr>
            <a:picLocks noChangeAspect="1"/>
          </p:cNvPicPr>
          <p:nvPr/>
        </p:nvPicPr>
        <p:blipFill rotWithShape="1">
          <a:blip r:embed="rId9">
            <a:extLst>
              <a:ext uri="{28A0092B-C50C-407E-A947-70E740481C1C}">
                <a14:useLocalDpi xmlns:a14="http://schemas.microsoft.com/office/drawing/2010/main" val="0"/>
              </a:ext>
            </a:extLst>
          </a:blip>
          <a:srcRect t="3900" r="-630" b="5157"/>
          <a:stretch/>
        </p:blipFill>
        <p:spPr>
          <a:xfrm>
            <a:off x="2237027" y="1404191"/>
            <a:ext cx="1165161" cy="2340000"/>
          </a:xfrm>
          <a:prstGeom prst="rect">
            <a:avLst/>
          </a:prstGeom>
        </p:spPr>
      </p:pic>
      <p:pic>
        <p:nvPicPr>
          <p:cNvPr id="19" name="Afbeelding 18" descr="Afbeelding met tekst, schermopname, ontwerp&#10;&#10;Automatisch gegenereerde beschrijving">
            <a:extLst>
              <a:ext uri="{FF2B5EF4-FFF2-40B4-BE49-F238E27FC236}">
                <a16:creationId xmlns:a16="http://schemas.microsoft.com/office/drawing/2014/main" id="{4DA8D7F3-75BB-C5D4-FF15-EABA9F9999EA}"/>
              </a:ext>
            </a:extLst>
          </p:cNvPr>
          <p:cNvPicPr>
            <a:picLocks noChangeAspect="1"/>
          </p:cNvPicPr>
          <p:nvPr/>
        </p:nvPicPr>
        <p:blipFill rotWithShape="1">
          <a:blip r:embed="rId10">
            <a:extLst>
              <a:ext uri="{28A0092B-C50C-407E-A947-70E740481C1C}">
                <a14:useLocalDpi xmlns:a14="http://schemas.microsoft.com/office/drawing/2010/main" val="0"/>
              </a:ext>
            </a:extLst>
          </a:blip>
          <a:srcRect t="3774" b="5786"/>
          <a:stretch/>
        </p:blipFill>
        <p:spPr>
          <a:xfrm>
            <a:off x="7291404" y="3824123"/>
            <a:ext cx="1164305" cy="2340000"/>
          </a:xfrm>
          <a:prstGeom prst="rect">
            <a:avLst/>
          </a:prstGeom>
        </p:spPr>
      </p:pic>
      <p:pic>
        <p:nvPicPr>
          <p:cNvPr id="21" name="Afbeelding 20" descr="Afbeelding met tekst, schermopname, Lettertype, software&#10;&#10;Automatisch gegenereerde beschrijving">
            <a:extLst>
              <a:ext uri="{FF2B5EF4-FFF2-40B4-BE49-F238E27FC236}">
                <a16:creationId xmlns:a16="http://schemas.microsoft.com/office/drawing/2014/main" id="{5804EEA3-BF9D-10D2-8328-2F45BC871F4E}"/>
              </a:ext>
            </a:extLst>
          </p:cNvPr>
          <p:cNvPicPr>
            <a:picLocks noChangeAspect="1"/>
          </p:cNvPicPr>
          <p:nvPr/>
        </p:nvPicPr>
        <p:blipFill rotWithShape="1">
          <a:blip r:embed="rId11">
            <a:extLst>
              <a:ext uri="{28A0092B-C50C-407E-A947-70E740481C1C}">
                <a14:useLocalDpi xmlns:a14="http://schemas.microsoft.com/office/drawing/2010/main" val="0"/>
              </a:ext>
            </a:extLst>
          </a:blip>
          <a:srcRect t="4025" b="5660"/>
          <a:stretch/>
        </p:blipFill>
        <p:spPr>
          <a:xfrm>
            <a:off x="6039973" y="3824123"/>
            <a:ext cx="1165926" cy="2340000"/>
          </a:xfrm>
          <a:prstGeom prst="rect">
            <a:avLst/>
          </a:prstGeom>
        </p:spPr>
      </p:pic>
      <p:pic>
        <p:nvPicPr>
          <p:cNvPr id="23" name="Afbeelding 22" descr="Afbeelding met tekst, schermopname, software, Multimediasoftware&#10;&#10;Automatisch gegenereerde beschrijving">
            <a:extLst>
              <a:ext uri="{FF2B5EF4-FFF2-40B4-BE49-F238E27FC236}">
                <a16:creationId xmlns:a16="http://schemas.microsoft.com/office/drawing/2014/main" id="{5AEE8CAA-58A1-5409-588F-A2FC3F9E7D6B}"/>
              </a:ext>
            </a:extLst>
          </p:cNvPr>
          <p:cNvPicPr>
            <a:picLocks noChangeAspect="1"/>
          </p:cNvPicPr>
          <p:nvPr/>
        </p:nvPicPr>
        <p:blipFill rotWithShape="1">
          <a:blip r:embed="rId12">
            <a:extLst>
              <a:ext uri="{28A0092B-C50C-407E-A947-70E740481C1C}">
                <a14:useLocalDpi xmlns:a14="http://schemas.microsoft.com/office/drawing/2010/main" val="0"/>
              </a:ext>
            </a:extLst>
          </a:blip>
          <a:srcRect t="3396" b="5661"/>
          <a:stretch/>
        </p:blipFill>
        <p:spPr>
          <a:xfrm>
            <a:off x="3514326" y="3824123"/>
            <a:ext cx="1157863" cy="2340000"/>
          </a:xfrm>
          <a:prstGeom prst="rect">
            <a:avLst/>
          </a:prstGeom>
        </p:spPr>
      </p:pic>
      <p:pic>
        <p:nvPicPr>
          <p:cNvPr id="25" name="Afbeelding 24" descr="Afbeelding met tekst, schermopname, software, Lettertype&#10;&#10;Automatisch gegenereerde beschrijving">
            <a:extLst>
              <a:ext uri="{FF2B5EF4-FFF2-40B4-BE49-F238E27FC236}">
                <a16:creationId xmlns:a16="http://schemas.microsoft.com/office/drawing/2014/main" id="{1ECCFDB1-76BA-40D8-7914-ACA99B5CF94B}"/>
              </a:ext>
            </a:extLst>
          </p:cNvPr>
          <p:cNvPicPr>
            <a:picLocks noChangeAspect="1"/>
          </p:cNvPicPr>
          <p:nvPr/>
        </p:nvPicPr>
        <p:blipFill rotWithShape="1">
          <a:blip r:embed="rId13">
            <a:extLst>
              <a:ext uri="{28A0092B-C50C-407E-A947-70E740481C1C}">
                <a14:useLocalDpi xmlns:a14="http://schemas.microsoft.com/office/drawing/2010/main" val="0"/>
              </a:ext>
            </a:extLst>
          </a:blip>
          <a:srcRect l="2648" t="4403" r="-1" b="5621"/>
          <a:stretch/>
        </p:blipFill>
        <p:spPr>
          <a:xfrm>
            <a:off x="984713" y="1404191"/>
            <a:ext cx="1139311" cy="2340000"/>
          </a:xfrm>
          <a:prstGeom prst="rect">
            <a:avLst/>
          </a:prstGeom>
        </p:spPr>
      </p:pic>
      <p:pic>
        <p:nvPicPr>
          <p:cNvPr id="27" name="Afbeelding 26" descr="Afbeelding met tekst, schermopname, Mobiele telefoon, multimedia&#10;&#10;Automatisch gegenereerde beschrijving">
            <a:extLst>
              <a:ext uri="{FF2B5EF4-FFF2-40B4-BE49-F238E27FC236}">
                <a16:creationId xmlns:a16="http://schemas.microsoft.com/office/drawing/2014/main" id="{B5B6D725-A26A-98F8-F6DC-E49D4D2B654A}"/>
              </a:ext>
            </a:extLst>
          </p:cNvPr>
          <p:cNvPicPr>
            <a:picLocks noChangeAspect="1"/>
          </p:cNvPicPr>
          <p:nvPr/>
        </p:nvPicPr>
        <p:blipFill rotWithShape="1">
          <a:blip r:embed="rId14">
            <a:extLst>
              <a:ext uri="{28A0092B-C50C-407E-A947-70E740481C1C}">
                <a14:useLocalDpi xmlns:a14="http://schemas.microsoft.com/office/drawing/2010/main" val="0"/>
              </a:ext>
            </a:extLst>
          </a:blip>
          <a:srcRect t="3900" b="5786"/>
          <a:stretch/>
        </p:blipFill>
        <p:spPr>
          <a:xfrm>
            <a:off x="2237027" y="3824123"/>
            <a:ext cx="1164296" cy="2336726"/>
          </a:xfrm>
          <a:prstGeom prst="rect">
            <a:avLst/>
          </a:prstGeom>
        </p:spPr>
      </p:pic>
    </p:spTree>
    <p:extLst>
      <p:ext uri="{BB962C8B-B14F-4D97-AF65-F5344CB8AC3E}">
        <p14:creationId xmlns:p14="http://schemas.microsoft.com/office/powerpoint/2010/main" val="168387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D3D8827-A8ED-800F-1139-548B90BA1DA3}"/>
              </a:ext>
            </a:extLst>
          </p:cNvPr>
          <p:cNvSpPr/>
          <p:nvPr/>
        </p:nvSpPr>
        <p:spPr>
          <a:xfrm>
            <a:off x="579640" y="379268"/>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D3F992E3-90C0-549E-3BBE-FB39D40E8AD9}"/>
              </a:ext>
            </a:extLst>
          </p:cNvPr>
          <p:cNvSpPr>
            <a:spLocks noGrp="1"/>
          </p:cNvSpPr>
          <p:nvPr>
            <p:ph type="title"/>
          </p:nvPr>
        </p:nvSpPr>
        <p:spPr/>
        <p:txBody>
          <a:bodyPr/>
          <a:lstStyle/>
          <a:p>
            <a:r>
              <a:rPr lang="nl-BE" dirty="0"/>
              <a:t>naamconventie bestanden</a:t>
            </a:r>
          </a:p>
        </p:txBody>
      </p:sp>
      <p:sp>
        <p:nvSpPr>
          <p:cNvPr id="8" name="Tijdelijke aanduiding voor inhoud 7">
            <a:extLst>
              <a:ext uri="{FF2B5EF4-FFF2-40B4-BE49-F238E27FC236}">
                <a16:creationId xmlns:a16="http://schemas.microsoft.com/office/drawing/2014/main" id="{8B5F17E1-8355-81B6-F46D-0AD99662024A}"/>
              </a:ext>
            </a:extLst>
          </p:cNvPr>
          <p:cNvSpPr>
            <a:spLocks noGrp="1"/>
          </p:cNvSpPr>
          <p:nvPr>
            <p:ph idx="1"/>
          </p:nvPr>
        </p:nvSpPr>
        <p:spPr>
          <a:xfrm>
            <a:off x="962488" y="1690688"/>
            <a:ext cx="10515600" cy="4351338"/>
          </a:xfrm>
        </p:spPr>
        <p:txBody>
          <a:bodyPr/>
          <a:lstStyle/>
          <a:p>
            <a:r>
              <a:rPr lang="nl-BE" dirty="0"/>
              <a:t>Grote apps</a:t>
            </a:r>
          </a:p>
          <a:p>
            <a:r>
              <a:rPr lang="nl-BE" dirty="0"/>
              <a:t>Overzicht houden</a:t>
            </a:r>
          </a:p>
          <a:p>
            <a:r>
              <a:rPr lang="nl-BE" dirty="0"/>
              <a:t>Indeling in mappen moeilijk</a:t>
            </a:r>
          </a:p>
        </p:txBody>
      </p:sp>
      <p:pic>
        <p:nvPicPr>
          <p:cNvPr id="15" name="Afbeelding 14">
            <a:extLst>
              <a:ext uri="{FF2B5EF4-FFF2-40B4-BE49-F238E27FC236}">
                <a16:creationId xmlns:a16="http://schemas.microsoft.com/office/drawing/2014/main" id="{009C0E7D-696B-484F-AEC0-DB9168A72628}"/>
              </a:ext>
            </a:extLst>
          </p:cNvPr>
          <p:cNvPicPr>
            <a:picLocks noChangeAspect="1"/>
          </p:cNvPicPr>
          <p:nvPr/>
        </p:nvPicPr>
        <p:blipFill>
          <a:blip r:embed="rId3"/>
          <a:stretch>
            <a:fillRect/>
          </a:stretch>
        </p:blipFill>
        <p:spPr>
          <a:xfrm>
            <a:off x="10374832" y="2245693"/>
            <a:ext cx="1227543" cy="2921619"/>
          </a:xfrm>
          <a:prstGeom prst="rect">
            <a:avLst/>
          </a:prstGeom>
        </p:spPr>
      </p:pic>
      <p:pic>
        <p:nvPicPr>
          <p:cNvPr id="17" name="Afbeelding 16">
            <a:extLst>
              <a:ext uri="{FF2B5EF4-FFF2-40B4-BE49-F238E27FC236}">
                <a16:creationId xmlns:a16="http://schemas.microsoft.com/office/drawing/2014/main" id="{9EA04253-298A-C8A5-9308-6C95B3B5A9A9}"/>
              </a:ext>
            </a:extLst>
          </p:cNvPr>
          <p:cNvPicPr>
            <a:picLocks noChangeAspect="1"/>
          </p:cNvPicPr>
          <p:nvPr/>
        </p:nvPicPr>
        <p:blipFill>
          <a:blip r:embed="rId4"/>
          <a:stretch>
            <a:fillRect/>
          </a:stretch>
        </p:blipFill>
        <p:spPr>
          <a:xfrm>
            <a:off x="10374832" y="5167312"/>
            <a:ext cx="1227543" cy="1194456"/>
          </a:xfrm>
          <a:prstGeom prst="rect">
            <a:avLst/>
          </a:prstGeom>
        </p:spPr>
      </p:pic>
      <p:pic>
        <p:nvPicPr>
          <p:cNvPr id="4" name="Afbeelding 3">
            <a:extLst>
              <a:ext uri="{FF2B5EF4-FFF2-40B4-BE49-F238E27FC236}">
                <a16:creationId xmlns:a16="http://schemas.microsoft.com/office/drawing/2014/main" id="{1031732B-2E5E-48C5-C638-6ABBFEE238BC}"/>
              </a:ext>
            </a:extLst>
          </p:cNvPr>
          <p:cNvPicPr>
            <a:picLocks noChangeAspect="1"/>
          </p:cNvPicPr>
          <p:nvPr/>
        </p:nvPicPr>
        <p:blipFill>
          <a:blip r:embed="rId5"/>
          <a:stretch>
            <a:fillRect/>
          </a:stretch>
        </p:blipFill>
        <p:spPr>
          <a:xfrm>
            <a:off x="5214655" y="3578051"/>
            <a:ext cx="4299909" cy="2198268"/>
          </a:xfrm>
          <a:prstGeom prst="rect">
            <a:avLst/>
          </a:prstGeom>
        </p:spPr>
      </p:pic>
      <p:sp>
        <p:nvSpPr>
          <p:cNvPr id="13" name="Gelijkbenige driehoek 12">
            <a:extLst>
              <a:ext uri="{FF2B5EF4-FFF2-40B4-BE49-F238E27FC236}">
                <a16:creationId xmlns:a16="http://schemas.microsoft.com/office/drawing/2014/main" id="{E131D358-E584-0E0C-D308-879C11556741}"/>
              </a:ext>
            </a:extLst>
          </p:cNvPr>
          <p:cNvSpPr/>
          <p:nvPr/>
        </p:nvSpPr>
        <p:spPr>
          <a:xfrm rot="16200000">
            <a:off x="9674140" y="4447108"/>
            <a:ext cx="480537" cy="46015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3127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D8E50AFF-1CF3-CBFF-E2B2-8F3F76E1E466}"/>
              </a:ext>
            </a:extLst>
          </p:cNvPr>
          <p:cNvSpPr/>
          <p:nvPr/>
        </p:nvSpPr>
        <p:spPr>
          <a:xfrm>
            <a:off x="558082" y="379268"/>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D3F992E3-90C0-549E-3BBE-FB39D40E8AD9}"/>
              </a:ext>
            </a:extLst>
          </p:cNvPr>
          <p:cNvSpPr>
            <a:spLocks noGrp="1"/>
          </p:cNvSpPr>
          <p:nvPr>
            <p:ph type="title"/>
          </p:nvPr>
        </p:nvSpPr>
        <p:spPr/>
        <p:txBody>
          <a:bodyPr/>
          <a:lstStyle/>
          <a:p>
            <a:r>
              <a:rPr lang="nl-BE" dirty="0"/>
              <a:t>naamconventie bestanden</a:t>
            </a:r>
          </a:p>
        </p:txBody>
      </p:sp>
      <p:graphicFrame>
        <p:nvGraphicFramePr>
          <p:cNvPr id="6" name="Tabel 5">
            <a:extLst>
              <a:ext uri="{FF2B5EF4-FFF2-40B4-BE49-F238E27FC236}">
                <a16:creationId xmlns:a16="http://schemas.microsoft.com/office/drawing/2014/main" id="{2FE8AD62-F4A2-5C9D-C6C4-AD9BBC8751C5}"/>
              </a:ext>
            </a:extLst>
          </p:cNvPr>
          <p:cNvGraphicFramePr>
            <a:graphicFrameLocks noGrp="1"/>
          </p:cNvGraphicFramePr>
          <p:nvPr/>
        </p:nvGraphicFramePr>
        <p:xfrm>
          <a:off x="962488" y="4865227"/>
          <a:ext cx="10649506" cy="1176799"/>
        </p:xfrm>
        <a:graphic>
          <a:graphicData uri="http://schemas.openxmlformats.org/drawingml/2006/table">
            <a:tbl>
              <a:tblPr firstRow="1" bandRow="1">
                <a:tableStyleId>{073A0DAA-6AF3-43AB-8588-CEC1D06C72B9}</a:tableStyleId>
              </a:tblPr>
              <a:tblGrid>
                <a:gridCol w="1521358">
                  <a:extLst>
                    <a:ext uri="{9D8B030D-6E8A-4147-A177-3AD203B41FA5}">
                      <a16:colId xmlns:a16="http://schemas.microsoft.com/office/drawing/2014/main" val="3140029328"/>
                    </a:ext>
                  </a:extLst>
                </a:gridCol>
                <a:gridCol w="1521358">
                  <a:extLst>
                    <a:ext uri="{9D8B030D-6E8A-4147-A177-3AD203B41FA5}">
                      <a16:colId xmlns:a16="http://schemas.microsoft.com/office/drawing/2014/main" val="3589843446"/>
                    </a:ext>
                  </a:extLst>
                </a:gridCol>
                <a:gridCol w="1521358">
                  <a:extLst>
                    <a:ext uri="{9D8B030D-6E8A-4147-A177-3AD203B41FA5}">
                      <a16:colId xmlns:a16="http://schemas.microsoft.com/office/drawing/2014/main" val="1702399215"/>
                    </a:ext>
                  </a:extLst>
                </a:gridCol>
                <a:gridCol w="1521358">
                  <a:extLst>
                    <a:ext uri="{9D8B030D-6E8A-4147-A177-3AD203B41FA5}">
                      <a16:colId xmlns:a16="http://schemas.microsoft.com/office/drawing/2014/main" val="2802494336"/>
                    </a:ext>
                  </a:extLst>
                </a:gridCol>
                <a:gridCol w="1521358">
                  <a:extLst>
                    <a:ext uri="{9D8B030D-6E8A-4147-A177-3AD203B41FA5}">
                      <a16:colId xmlns:a16="http://schemas.microsoft.com/office/drawing/2014/main" val="601896283"/>
                    </a:ext>
                  </a:extLst>
                </a:gridCol>
                <a:gridCol w="1521358">
                  <a:extLst>
                    <a:ext uri="{9D8B030D-6E8A-4147-A177-3AD203B41FA5}">
                      <a16:colId xmlns:a16="http://schemas.microsoft.com/office/drawing/2014/main" val="3902210686"/>
                    </a:ext>
                  </a:extLst>
                </a:gridCol>
                <a:gridCol w="1521358">
                  <a:extLst>
                    <a:ext uri="{9D8B030D-6E8A-4147-A177-3AD203B41FA5}">
                      <a16:colId xmlns:a16="http://schemas.microsoft.com/office/drawing/2014/main" val="2778569934"/>
                    </a:ext>
                  </a:extLst>
                </a:gridCol>
              </a:tblGrid>
              <a:tr h="370840">
                <a:tc>
                  <a:txBody>
                    <a:bodyPr/>
                    <a:lstStyle/>
                    <a:p>
                      <a:pPr algn="ctr"/>
                      <a:r>
                        <a:rPr lang="nl-BE" sz="1400" dirty="0" err="1"/>
                        <a:t>CheckingsAccount</a:t>
                      </a:r>
                      <a:endParaRPr lang="nl-BE" sz="1400" dirty="0"/>
                    </a:p>
                  </a:txBody>
                  <a:tcPr/>
                </a:tc>
                <a:tc>
                  <a:txBody>
                    <a:bodyPr/>
                    <a:lstStyle/>
                    <a:p>
                      <a:pPr algn="ctr"/>
                      <a:r>
                        <a:rPr lang="nl-BE" sz="1400" dirty="0" err="1"/>
                        <a:t>SavingsAccount</a:t>
                      </a:r>
                      <a:endParaRPr lang="nl-BE" sz="1400" dirty="0"/>
                    </a:p>
                  </a:txBody>
                  <a:tcPr/>
                </a:tc>
                <a:tc>
                  <a:txBody>
                    <a:bodyPr/>
                    <a:lstStyle/>
                    <a:p>
                      <a:pPr algn="ctr"/>
                      <a:r>
                        <a:rPr lang="nl-BE" sz="1400" dirty="0" err="1"/>
                        <a:t>ExtralegalAccount</a:t>
                      </a:r>
                      <a:endParaRPr lang="nl-BE" sz="1400" dirty="0"/>
                    </a:p>
                  </a:txBody>
                  <a:tcPr/>
                </a:tc>
                <a:tc>
                  <a:txBody>
                    <a:bodyPr/>
                    <a:lstStyle/>
                    <a:p>
                      <a:pPr algn="ctr"/>
                      <a:r>
                        <a:rPr lang="nl-BE" sz="1400" dirty="0" err="1"/>
                        <a:t>InvestmentAccount</a:t>
                      </a:r>
                      <a:endParaRPr lang="nl-BE" sz="1400" dirty="0"/>
                    </a:p>
                  </a:txBody>
                  <a:tcPr/>
                </a:tc>
                <a:tc>
                  <a:txBody>
                    <a:bodyPr/>
                    <a:lstStyle/>
                    <a:p>
                      <a:pPr algn="ctr"/>
                      <a:r>
                        <a:rPr lang="nl-BE" sz="1400" dirty="0"/>
                        <a:t>Overall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dirty="0"/>
                        <a:t>Database</a:t>
                      </a:r>
                    </a:p>
                    <a:p>
                      <a:pPr algn="ctr"/>
                      <a:endParaRPr lang="nl-BE" sz="1400" dirty="0"/>
                    </a:p>
                  </a:txBody>
                  <a:tcPr/>
                </a:tc>
                <a:tc>
                  <a:txBody>
                    <a:bodyPr/>
                    <a:lstStyle/>
                    <a:p>
                      <a:pPr algn="ctr"/>
                      <a:r>
                        <a:rPr lang="nl-BE" sz="1400" dirty="0"/>
                        <a:t>Login</a:t>
                      </a:r>
                    </a:p>
                  </a:txBody>
                  <a:tcPr/>
                </a:tc>
                <a:extLst>
                  <a:ext uri="{0D108BD9-81ED-4DB2-BD59-A6C34878D82A}">
                    <a16:rowId xmlns:a16="http://schemas.microsoft.com/office/drawing/2014/main" val="4051529038"/>
                  </a:ext>
                </a:extLst>
              </a:tr>
              <a:tr h="658639">
                <a:tc>
                  <a:txBody>
                    <a:bodyPr/>
                    <a:lstStyle/>
                    <a:p>
                      <a:pPr algn="ctr"/>
                      <a:endParaRPr lang="nl-BE" sz="1400" dirty="0"/>
                    </a:p>
                  </a:txBody>
                  <a:tcPr/>
                </a:tc>
                <a:tc>
                  <a:txBody>
                    <a:bodyPr/>
                    <a:lstStyle/>
                    <a:p>
                      <a:pPr algn="ctr"/>
                      <a:endParaRPr lang="nl-BE" sz="1400" dirty="0"/>
                    </a:p>
                  </a:txBody>
                  <a:tcPr/>
                </a:tc>
                <a:tc>
                  <a:txBody>
                    <a:bodyPr/>
                    <a:lstStyle/>
                    <a:p>
                      <a:pPr algn="ctr"/>
                      <a:endParaRPr lang="nl-BE" sz="1400" dirty="0"/>
                    </a:p>
                  </a:txBody>
                  <a:tcPr/>
                </a:tc>
                <a:tc>
                  <a:txBody>
                    <a:bodyPr/>
                    <a:lstStyle/>
                    <a:p>
                      <a:pPr algn="ctr"/>
                      <a:endParaRPr lang="nl-BE" sz="1400" dirty="0"/>
                    </a:p>
                  </a:txBody>
                  <a:tcPr/>
                </a:tc>
                <a:tc>
                  <a:txBody>
                    <a:bodyPr/>
                    <a:lstStyle/>
                    <a:p>
                      <a:pPr algn="ctr"/>
                      <a:endParaRPr lang="nl-BE" sz="1400" dirty="0"/>
                    </a:p>
                  </a:txBody>
                  <a:tcPr/>
                </a:tc>
                <a:tc>
                  <a:txBody>
                    <a:bodyPr/>
                    <a:lstStyle/>
                    <a:p>
                      <a:pPr algn="ctr"/>
                      <a:endParaRPr lang="nl-BE" sz="1400" dirty="0"/>
                    </a:p>
                  </a:txBody>
                  <a:tcPr/>
                </a:tc>
                <a:tc>
                  <a:txBody>
                    <a:bodyPr/>
                    <a:lstStyle/>
                    <a:p>
                      <a:pPr algn="ctr"/>
                      <a:endParaRPr lang="nl-BE" sz="1400" dirty="0"/>
                    </a:p>
                  </a:txBody>
                  <a:tcPr/>
                </a:tc>
                <a:extLst>
                  <a:ext uri="{0D108BD9-81ED-4DB2-BD59-A6C34878D82A}">
                    <a16:rowId xmlns:a16="http://schemas.microsoft.com/office/drawing/2014/main" val="4008080120"/>
                  </a:ext>
                </a:extLst>
              </a:tr>
            </a:tbl>
          </a:graphicData>
        </a:graphic>
      </p:graphicFrame>
      <p:sp>
        <p:nvSpPr>
          <p:cNvPr id="8" name="Tijdelijke aanduiding voor inhoud 7">
            <a:extLst>
              <a:ext uri="{FF2B5EF4-FFF2-40B4-BE49-F238E27FC236}">
                <a16:creationId xmlns:a16="http://schemas.microsoft.com/office/drawing/2014/main" id="{8B5F17E1-8355-81B6-F46D-0AD99662024A}"/>
              </a:ext>
            </a:extLst>
          </p:cNvPr>
          <p:cNvSpPr>
            <a:spLocks noGrp="1"/>
          </p:cNvSpPr>
          <p:nvPr>
            <p:ph idx="1"/>
          </p:nvPr>
        </p:nvSpPr>
        <p:spPr>
          <a:xfrm>
            <a:off x="962488" y="1690688"/>
            <a:ext cx="10515600" cy="4351338"/>
          </a:xfrm>
        </p:spPr>
        <p:txBody>
          <a:bodyPr/>
          <a:lstStyle/>
          <a:p>
            <a:r>
              <a:rPr lang="nl-BE" dirty="0"/>
              <a:t>Grote apps</a:t>
            </a:r>
          </a:p>
          <a:p>
            <a:r>
              <a:rPr lang="nl-BE" dirty="0"/>
              <a:t>Overzicht houden</a:t>
            </a:r>
          </a:p>
          <a:p>
            <a:r>
              <a:rPr lang="nl-BE" dirty="0"/>
              <a:t>Indeling in mappen moeilijk</a:t>
            </a:r>
          </a:p>
        </p:txBody>
      </p:sp>
      <p:pic>
        <p:nvPicPr>
          <p:cNvPr id="9" name="Afbeelding 8">
            <a:extLst>
              <a:ext uri="{FF2B5EF4-FFF2-40B4-BE49-F238E27FC236}">
                <a16:creationId xmlns:a16="http://schemas.microsoft.com/office/drawing/2014/main" id="{27A746B6-FF42-7B53-CB3B-AE37800E7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957" y="5591074"/>
            <a:ext cx="444444" cy="279365"/>
          </a:xfrm>
          <a:prstGeom prst="rect">
            <a:avLst/>
          </a:prstGeom>
        </p:spPr>
      </p:pic>
      <p:pic>
        <p:nvPicPr>
          <p:cNvPr id="10" name="Afbeelding 9">
            <a:extLst>
              <a:ext uri="{FF2B5EF4-FFF2-40B4-BE49-F238E27FC236}">
                <a16:creationId xmlns:a16="http://schemas.microsoft.com/office/drawing/2014/main" id="{55DEA23C-30B7-1CBA-708B-F25BA600E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245" y="5572027"/>
            <a:ext cx="444444" cy="266667"/>
          </a:xfrm>
          <a:prstGeom prst="rect">
            <a:avLst/>
          </a:prstGeom>
        </p:spPr>
      </p:pic>
      <p:pic>
        <p:nvPicPr>
          <p:cNvPr id="11" name="Afbeelding 10">
            <a:extLst>
              <a:ext uri="{FF2B5EF4-FFF2-40B4-BE49-F238E27FC236}">
                <a16:creationId xmlns:a16="http://schemas.microsoft.com/office/drawing/2014/main" id="{D45CF5A0-D60D-58E6-572B-1CE555AAA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9" y="5546630"/>
            <a:ext cx="444444" cy="317460"/>
          </a:xfrm>
          <a:prstGeom prst="rect">
            <a:avLst/>
          </a:prstGeom>
        </p:spPr>
      </p:pic>
      <p:pic>
        <p:nvPicPr>
          <p:cNvPr id="12" name="Afbeelding 11">
            <a:extLst>
              <a:ext uri="{FF2B5EF4-FFF2-40B4-BE49-F238E27FC236}">
                <a16:creationId xmlns:a16="http://schemas.microsoft.com/office/drawing/2014/main" id="{8B2E60AB-E080-C344-B21E-1BEFC66F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1402" y="5483139"/>
            <a:ext cx="393651" cy="444444"/>
          </a:xfrm>
          <a:prstGeom prst="rect">
            <a:avLst/>
          </a:prstGeom>
        </p:spPr>
      </p:pic>
      <p:pic>
        <p:nvPicPr>
          <p:cNvPr id="5" name="Afbeelding 4" descr="Afbeelding met tekst, schermopname, ontwerp&#10;&#10;Automatisch gegenereerde beschrijving">
            <a:extLst>
              <a:ext uri="{FF2B5EF4-FFF2-40B4-BE49-F238E27FC236}">
                <a16:creationId xmlns:a16="http://schemas.microsoft.com/office/drawing/2014/main" id="{2DB3E1C0-3AA3-8147-3A86-45693C25FC11}"/>
              </a:ext>
            </a:extLst>
          </p:cNvPr>
          <p:cNvPicPr>
            <a:picLocks noChangeAspect="1"/>
          </p:cNvPicPr>
          <p:nvPr/>
        </p:nvPicPr>
        <p:blipFill rotWithShape="1">
          <a:blip r:embed="rId7">
            <a:extLst>
              <a:ext uri="{28A0092B-C50C-407E-A947-70E740481C1C}">
                <a14:useLocalDpi xmlns:a14="http://schemas.microsoft.com/office/drawing/2010/main" val="0"/>
              </a:ext>
            </a:extLst>
          </a:blip>
          <a:srcRect t="77409" b="6038"/>
          <a:stretch/>
        </p:blipFill>
        <p:spPr>
          <a:xfrm>
            <a:off x="8412919" y="3481793"/>
            <a:ext cx="3199075" cy="1176798"/>
          </a:xfrm>
          <a:prstGeom prst="rect">
            <a:avLst/>
          </a:prstGeom>
        </p:spPr>
      </p:pic>
    </p:spTree>
    <p:extLst>
      <p:ext uri="{BB962C8B-B14F-4D97-AF65-F5344CB8AC3E}">
        <p14:creationId xmlns:p14="http://schemas.microsoft.com/office/powerpoint/2010/main" val="135934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B46697CD-4DEA-BC73-7E1E-C71F36D70A26}"/>
              </a:ext>
            </a:extLst>
          </p:cNvPr>
          <p:cNvSpPr/>
          <p:nvPr/>
        </p:nvSpPr>
        <p:spPr>
          <a:xfrm>
            <a:off x="545548" y="379268"/>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pic>
        <p:nvPicPr>
          <p:cNvPr id="36" name="Afbeelding 35" descr="Afbeelding met tekst, schermopname, Mobiele telefoon, Mobiel apparaat&#10;&#10;Automatisch gegenereerde beschrijving">
            <a:extLst>
              <a:ext uri="{FF2B5EF4-FFF2-40B4-BE49-F238E27FC236}">
                <a16:creationId xmlns:a16="http://schemas.microsoft.com/office/drawing/2014/main" id="{8AD76B40-D55D-D236-EAED-567EFAE63A6D}"/>
              </a:ext>
            </a:extLst>
          </p:cNvPr>
          <p:cNvPicPr>
            <a:picLocks noChangeAspect="1"/>
          </p:cNvPicPr>
          <p:nvPr/>
        </p:nvPicPr>
        <p:blipFill rotWithShape="1">
          <a:blip r:embed="rId2">
            <a:extLst>
              <a:ext uri="{28A0092B-C50C-407E-A947-70E740481C1C}">
                <a14:useLocalDpi xmlns:a14="http://schemas.microsoft.com/office/drawing/2010/main" val="0"/>
              </a:ext>
            </a:extLst>
          </a:blip>
          <a:srcRect t="4446" b="5808"/>
          <a:stretch/>
        </p:blipFill>
        <p:spPr>
          <a:xfrm>
            <a:off x="6163202" y="1649123"/>
            <a:ext cx="2289078" cy="4565214"/>
          </a:xfrm>
          <a:prstGeom prst="rect">
            <a:avLst/>
          </a:prstGeom>
        </p:spPr>
      </p:pic>
      <p:pic>
        <p:nvPicPr>
          <p:cNvPr id="37" name="Afbeelding 36" descr="Afbeelding met tekst, schermopname, multimedia, Mobiele telefoon&#10;&#10;Automatisch gegenereerde beschrijving">
            <a:extLst>
              <a:ext uri="{FF2B5EF4-FFF2-40B4-BE49-F238E27FC236}">
                <a16:creationId xmlns:a16="http://schemas.microsoft.com/office/drawing/2014/main" id="{49DFA3D3-FCC0-4E76-D9C7-1A02ECE0C814}"/>
              </a:ext>
            </a:extLst>
          </p:cNvPr>
          <p:cNvPicPr>
            <a:picLocks noChangeAspect="1"/>
          </p:cNvPicPr>
          <p:nvPr/>
        </p:nvPicPr>
        <p:blipFill rotWithShape="1">
          <a:blip r:embed="rId3">
            <a:extLst>
              <a:ext uri="{28A0092B-C50C-407E-A947-70E740481C1C}">
                <a14:useLocalDpi xmlns:a14="http://schemas.microsoft.com/office/drawing/2010/main" val="0"/>
              </a:ext>
            </a:extLst>
          </a:blip>
          <a:srcRect t="4840" b="5414"/>
          <a:stretch/>
        </p:blipFill>
        <p:spPr>
          <a:xfrm>
            <a:off x="972606" y="1649123"/>
            <a:ext cx="2289078" cy="4565215"/>
          </a:xfrm>
          <a:prstGeom prst="rect">
            <a:avLst/>
          </a:prstGeom>
        </p:spPr>
      </p:pic>
      <p:pic>
        <p:nvPicPr>
          <p:cNvPr id="38" name="Afbeelding 37" descr="Afbeelding met tekst, schermopname, multimedia, Mobiele telefoon&#10;&#10;Automatisch gegenereerde beschrijving">
            <a:extLst>
              <a:ext uri="{FF2B5EF4-FFF2-40B4-BE49-F238E27FC236}">
                <a16:creationId xmlns:a16="http://schemas.microsoft.com/office/drawing/2014/main" id="{D3834A69-7FE7-6F45-73A2-1750C797F0E5}"/>
              </a:ext>
            </a:extLst>
          </p:cNvPr>
          <p:cNvPicPr>
            <a:picLocks noChangeAspect="1"/>
          </p:cNvPicPr>
          <p:nvPr/>
        </p:nvPicPr>
        <p:blipFill rotWithShape="1">
          <a:blip r:embed="rId4">
            <a:extLst>
              <a:ext uri="{28A0092B-C50C-407E-A947-70E740481C1C}">
                <a14:useLocalDpi xmlns:a14="http://schemas.microsoft.com/office/drawing/2010/main" val="0"/>
              </a:ext>
            </a:extLst>
          </a:blip>
          <a:srcRect t="4931" b="5324"/>
          <a:stretch/>
        </p:blipFill>
        <p:spPr>
          <a:xfrm>
            <a:off x="3536419" y="1649122"/>
            <a:ext cx="2289079" cy="4565215"/>
          </a:xfrm>
          <a:prstGeom prst="rect">
            <a:avLst/>
          </a:prstGeom>
        </p:spPr>
      </p:pic>
    </p:spTree>
    <p:extLst>
      <p:ext uri="{BB962C8B-B14F-4D97-AF65-F5344CB8AC3E}">
        <p14:creationId xmlns:p14="http://schemas.microsoft.com/office/powerpoint/2010/main" val="396434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hoek 30">
            <a:extLst>
              <a:ext uri="{FF2B5EF4-FFF2-40B4-BE49-F238E27FC236}">
                <a16:creationId xmlns:a16="http://schemas.microsoft.com/office/drawing/2014/main" id="{886FD710-1A66-FF8B-E88E-799B750D0420}"/>
              </a:ext>
            </a:extLst>
          </p:cNvPr>
          <p:cNvSpPr/>
          <p:nvPr/>
        </p:nvSpPr>
        <p:spPr>
          <a:xfrm>
            <a:off x="727709" y="299519"/>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grpSp>
        <p:nvGrpSpPr>
          <p:cNvPr id="25" name="Groep 24">
            <a:extLst>
              <a:ext uri="{FF2B5EF4-FFF2-40B4-BE49-F238E27FC236}">
                <a16:creationId xmlns:a16="http://schemas.microsoft.com/office/drawing/2014/main" id="{94D6C038-90EC-241D-B5A1-7B18BDB7BD13}"/>
              </a:ext>
            </a:extLst>
          </p:cNvPr>
          <p:cNvGrpSpPr/>
          <p:nvPr/>
        </p:nvGrpSpPr>
        <p:grpSpPr>
          <a:xfrm>
            <a:off x="1000461" y="1690688"/>
            <a:ext cx="1098503" cy="581010"/>
            <a:chOff x="1000461" y="1690688"/>
            <a:chExt cx="1098503" cy="581010"/>
          </a:xfrm>
        </p:grpSpPr>
        <p:sp>
          <p:nvSpPr>
            <p:cNvPr id="5" name="Tekstvak 4">
              <a:extLst>
                <a:ext uri="{FF2B5EF4-FFF2-40B4-BE49-F238E27FC236}">
                  <a16:creationId xmlns:a16="http://schemas.microsoft.com/office/drawing/2014/main" id="{BDE59D9B-D21B-B3B8-DEB9-4B82E390AA85}"/>
                </a:ext>
              </a:extLst>
            </p:cNvPr>
            <p:cNvSpPr txBox="1"/>
            <p:nvPr/>
          </p:nvSpPr>
          <p:spPr>
            <a:xfrm>
              <a:off x="1000461" y="1796527"/>
              <a:ext cx="1098501" cy="369332"/>
            </a:xfrm>
            <a:prstGeom prst="rect">
              <a:avLst/>
            </a:prstGeom>
            <a:noFill/>
          </p:spPr>
          <p:txBody>
            <a:bodyPr wrap="square" rtlCol="0">
              <a:spAutoFit/>
            </a:bodyPr>
            <a:lstStyle/>
            <a:p>
              <a:pPr algn="ctr"/>
              <a:r>
                <a:rPr lang="nl-NL" dirty="0"/>
                <a:t>Fragment</a:t>
              </a:r>
              <a:endParaRPr lang="nl-BE" dirty="0"/>
            </a:p>
          </p:txBody>
        </p:sp>
        <p:sp>
          <p:nvSpPr>
            <p:cNvPr id="12" name="Rechthoek: afgeronde hoeken 11">
              <a:extLst>
                <a:ext uri="{FF2B5EF4-FFF2-40B4-BE49-F238E27FC236}">
                  <a16:creationId xmlns:a16="http://schemas.microsoft.com/office/drawing/2014/main" id="{A5725391-B1E8-8AD5-6DFB-774F4B31C4F7}"/>
                </a:ext>
              </a:extLst>
            </p:cNvPr>
            <p:cNvSpPr/>
            <p:nvPr/>
          </p:nvSpPr>
          <p:spPr>
            <a:xfrm>
              <a:off x="1000461" y="1690688"/>
              <a:ext cx="1098503"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4" name="Groep 23">
            <a:extLst>
              <a:ext uri="{FF2B5EF4-FFF2-40B4-BE49-F238E27FC236}">
                <a16:creationId xmlns:a16="http://schemas.microsoft.com/office/drawing/2014/main" id="{1F882424-1B71-AC07-A04C-DE2CC308CDE4}"/>
              </a:ext>
            </a:extLst>
          </p:cNvPr>
          <p:cNvGrpSpPr/>
          <p:nvPr/>
        </p:nvGrpSpPr>
        <p:grpSpPr>
          <a:xfrm>
            <a:off x="1702762" y="2431196"/>
            <a:ext cx="1332726" cy="581010"/>
            <a:chOff x="1597510" y="2186477"/>
            <a:chExt cx="1332726" cy="581010"/>
          </a:xfrm>
        </p:grpSpPr>
        <p:sp>
          <p:nvSpPr>
            <p:cNvPr id="6" name="Tekstvak 5">
              <a:extLst>
                <a:ext uri="{FF2B5EF4-FFF2-40B4-BE49-F238E27FC236}">
                  <a16:creationId xmlns:a16="http://schemas.microsoft.com/office/drawing/2014/main" id="{AFF4AF52-629A-3AE5-EF69-01FE4C56CE41}"/>
                </a:ext>
              </a:extLst>
            </p:cNvPr>
            <p:cNvSpPr txBox="1"/>
            <p:nvPr/>
          </p:nvSpPr>
          <p:spPr>
            <a:xfrm>
              <a:off x="1597510" y="2271698"/>
              <a:ext cx="1332725" cy="369332"/>
            </a:xfrm>
            <a:prstGeom prst="rect">
              <a:avLst/>
            </a:prstGeom>
            <a:noFill/>
          </p:spPr>
          <p:txBody>
            <a:bodyPr wrap="square" rtlCol="0">
              <a:spAutoFit/>
            </a:bodyPr>
            <a:lstStyle/>
            <a:p>
              <a:pPr algn="ctr"/>
              <a:r>
                <a:rPr lang="nl-NL" dirty="0"/>
                <a:t>Viewpager</a:t>
              </a:r>
              <a:endParaRPr lang="nl-BE" dirty="0"/>
            </a:p>
          </p:txBody>
        </p:sp>
        <p:sp>
          <p:nvSpPr>
            <p:cNvPr id="13" name="Rechthoek: afgeronde hoeken 12">
              <a:extLst>
                <a:ext uri="{FF2B5EF4-FFF2-40B4-BE49-F238E27FC236}">
                  <a16:creationId xmlns:a16="http://schemas.microsoft.com/office/drawing/2014/main" id="{D23C9474-7C88-DF7C-7453-07D06339A3ED}"/>
                </a:ext>
              </a:extLst>
            </p:cNvPr>
            <p:cNvSpPr/>
            <p:nvPr/>
          </p:nvSpPr>
          <p:spPr>
            <a:xfrm>
              <a:off x="1597510" y="2186477"/>
              <a:ext cx="1332726"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 name="Groep 22">
            <a:extLst>
              <a:ext uri="{FF2B5EF4-FFF2-40B4-BE49-F238E27FC236}">
                <a16:creationId xmlns:a16="http://schemas.microsoft.com/office/drawing/2014/main" id="{6FA6CA6F-BB75-FBA4-755B-A021F358A823}"/>
              </a:ext>
            </a:extLst>
          </p:cNvPr>
          <p:cNvGrpSpPr/>
          <p:nvPr/>
        </p:nvGrpSpPr>
        <p:grpSpPr>
          <a:xfrm>
            <a:off x="2369124" y="3171704"/>
            <a:ext cx="2128793" cy="581010"/>
            <a:chOff x="2098962" y="2661648"/>
            <a:chExt cx="2128793" cy="581010"/>
          </a:xfrm>
        </p:grpSpPr>
        <p:sp>
          <p:nvSpPr>
            <p:cNvPr id="10" name="Tekstvak 9">
              <a:extLst>
                <a:ext uri="{FF2B5EF4-FFF2-40B4-BE49-F238E27FC236}">
                  <a16:creationId xmlns:a16="http://schemas.microsoft.com/office/drawing/2014/main" id="{774011A4-1A49-EB68-F018-32468CEF86F6}"/>
                </a:ext>
              </a:extLst>
            </p:cNvPr>
            <p:cNvSpPr txBox="1"/>
            <p:nvPr/>
          </p:nvSpPr>
          <p:spPr>
            <a:xfrm>
              <a:off x="2098962" y="2767487"/>
              <a:ext cx="2128793" cy="369332"/>
            </a:xfrm>
            <a:prstGeom prst="rect">
              <a:avLst/>
            </a:prstGeom>
            <a:noFill/>
          </p:spPr>
          <p:txBody>
            <a:bodyPr wrap="square" rtlCol="0">
              <a:spAutoFit/>
            </a:bodyPr>
            <a:lstStyle/>
            <a:p>
              <a:pPr algn="ctr"/>
              <a:r>
                <a:rPr lang="nl-NL" dirty="0"/>
                <a:t>Viewpager adapter</a:t>
              </a:r>
              <a:endParaRPr lang="nl-BE" dirty="0"/>
            </a:p>
          </p:txBody>
        </p:sp>
        <p:sp>
          <p:nvSpPr>
            <p:cNvPr id="14" name="Rechthoek: afgeronde hoeken 13">
              <a:extLst>
                <a:ext uri="{FF2B5EF4-FFF2-40B4-BE49-F238E27FC236}">
                  <a16:creationId xmlns:a16="http://schemas.microsoft.com/office/drawing/2014/main" id="{C15A9986-A790-CACB-0DCD-8CC6D24A12D2}"/>
                </a:ext>
              </a:extLst>
            </p:cNvPr>
            <p:cNvSpPr/>
            <p:nvPr/>
          </p:nvSpPr>
          <p:spPr>
            <a:xfrm>
              <a:off x="2098963" y="2661648"/>
              <a:ext cx="212879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grpSp>
      <p:grpSp>
        <p:nvGrpSpPr>
          <p:cNvPr id="22" name="Groep 21">
            <a:extLst>
              <a:ext uri="{FF2B5EF4-FFF2-40B4-BE49-F238E27FC236}">
                <a16:creationId xmlns:a16="http://schemas.microsoft.com/office/drawing/2014/main" id="{414A8993-3C40-7C0E-A718-11CE85EEABEB}"/>
              </a:ext>
            </a:extLst>
          </p:cNvPr>
          <p:cNvGrpSpPr/>
          <p:nvPr/>
        </p:nvGrpSpPr>
        <p:grpSpPr>
          <a:xfrm>
            <a:off x="3895140" y="3861290"/>
            <a:ext cx="1024954" cy="581010"/>
            <a:chOff x="3526264" y="3122267"/>
            <a:chExt cx="1024954" cy="581010"/>
          </a:xfrm>
        </p:grpSpPr>
        <p:sp>
          <p:nvSpPr>
            <p:cNvPr id="7" name="Tekstvak 6">
              <a:extLst>
                <a:ext uri="{FF2B5EF4-FFF2-40B4-BE49-F238E27FC236}">
                  <a16:creationId xmlns:a16="http://schemas.microsoft.com/office/drawing/2014/main" id="{06CEB1DE-77CA-03C4-3D28-4C72210E4C9A}"/>
                </a:ext>
              </a:extLst>
            </p:cNvPr>
            <p:cNvSpPr txBox="1"/>
            <p:nvPr/>
          </p:nvSpPr>
          <p:spPr>
            <a:xfrm>
              <a:off x="3526265" y="3213553"/>
              <a:ext cx="1024953" cy="369332"/>
            </a:xfrm>
            <a:prstGeom prst="rect">
              <a:avLst/>
            </a:prstGeom>
            <a:noFill/>
          </p:spPr>
          <p:txBody>
            <a:bodyPr wrap="square" rtlCol="0">
              <a:spAutoFit/>
            </a:bodyPr>
            <a:lstStyle/>
            <a:p>
              <a:pPr algn="ctr"/>
              <a:r>
                <a:rPr lang="nl-NL" dirty="0" err="1"/>
                <a:t>Layout</a:t>
              </a:r>
              <a:endParaRPr lang="nl-BE" dirty="0"/>
            </a:p>
          </p:txBody>
        </p:sp>
        <p:sp>
          <p:nvSpPr>
            <p:cNvPr id="15" name="Rechthoek: afgeronde hoeken 14">
              <a:extLst>
                <a:ext uri="{FF2B5EF4-FFF2-40B4-BE49-F238E27FC236}">
                  <a16:creationId xmlns:a16="http://schemas.microsoft.com/office/drawing/2014/main" id="{BCDEDA7C-AA3F-96CD-339B-2CB54674DF49}"/>
                </a:ext>
              </a:extLst>
            </p:cNvPr>
            <p:cNvSpPr/>
            <p:nvPr/>
          </p:nvSpPr>
          <p:spPr>
            <a:xfrm>
              <a:off x="3526264" y="3122267"/>
              <a:ext cx="1024954"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1" name="Groep 20">
            <a:extLst>
              <a:ext uri="{FF2B5EF4-FFF2-40B4-BE49-F238E27FC236}">
                <a16:creationId xmlns:a16="http://schemas.microsoft.com/office/drawing/2014/main" id="{77929542-41DB-2183-3687-0DB410901E96}"/>
              </a:ext>
            </a:extLst>
          </p:cNvPr>
          <p:cNvGrpSpPr/>
          <p:nvPr/>
        </p:nvGrpSpPr>
        <p:grpSpPr>
          <a:xfrm>
            <a:off x="4297167" y="4550876"/>
            <a:ext cx="1582109" cy="581010"/>
            <a:chOff x="3904290" y="3573189"/>
            <a:chExt cx="1582109" cy="581010"/>
          </a:xfrm>
        </p:grpSpPr>
        <p:sp>
          <p:nvSpPr>
            <p:cNvPr id="9" name="Tekstvak 8">
              <a:extLst>
                <a:ext uri="{FF2B5EF4-FFF2-40B4-BE49-F238E27FC236}">
                  <a16:creationId xmlns:a16="http://schemas.microsoft.com/office/drawing/2014/main" id="{BE22D22C-1534-CE09-AF20-B00A5E28D7BA}"/>
                </a:ext>
              </a:extLst>
            </p:cNvPr>
            <p:cNvSpPr txBox="1"/>
            <p:nvPr/>
          </p:nvSpPr>
          <p:spPr>
            <a:xfrm>
              <a:off x="3904290" y="3675612"/>
              <a:ext cx="1582109" cy="369332"/>
            </a:xfrm>
            <a:prstGeom prst="rect">
              <a:avLst/>
            </a:prstGeom>
            <a:noFill/>
          </p:spPr>
          <p:txBody>
            <a:bodyPr wrap="square" rtlCol="0">
              <a:spAutoFit/>
            </a:bodyPr>
            <a:lstStyle/>
            <a:p>
              <a:pPr algn="ctr"/>
              <a:r>
                <a:rPr lang="nl-NL" dirty="0"/>
                <a:t>Recyclerview</a:t>
              </a:r>
              <a:endParaRPr lang="nl-BE" dirty="0"/>
            </a:p>
          </p:txBody>
        </p:sp>
        <p:sp>
          <p:nvSpPr>
            <p:cNvPr id="16" name="Rechthoek: afgeronde hoeken 15">
              <a:extLst>
                <a:ext uri="{FF2B5EF4-FFF2-40B4-BE49-F238E27FC236}">
                  <a16:creationId xmlns:a16="http://schemas.microsoft.com/office/drawing/2014/main" id="{F83F2864-062A-B11C-9DF2-AE7B94FDED30}"/>
                </a:ext>
              </a:extLst>
            </p:cNvPr>
            <p:cNvSpPr/>
            <p:nvPr/>
          </p:nvSpPr>
          <p:spPr>
            <a:xfrm>
              <a:off x="3904290" y="3573189"/>
              <a:ext cx="1582109"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0" name="Groep 19">
            <a:extLst>
              <a:ext uri="{FF2B5EF4-FFF2-40B4-BE49-F238E27FC236}">
                <a16:creationId xmlns:a16="http://schemas.microsoft.com/office/drawing/2014/main" id="{7A1B7698-2606-138C-D99E-90C394B06E0A}"/>
              </a:ext>
            </a:extLst>
          </p:cNvPr>
          <p:cNvGrpSpPr/>
          <p:nvPr/>
        </p:nvGrpSpPr>
        <p:grpSpPr>
          <a:xfrm>
            <a:off x="4992831" y="5232865"/>
            <a:ext cx="2351811" cy="581010"/>
            <a:chOff x="4558144" y="4058057"/>
            <a:chExt cx="2351811" cy="581010"/>
          </a:xfrm>
        </p:grpSpPr>
        <p:sp>
          <p:nvSpPr>
            <p:cNvPr id="8" name="Tekstvak 7">
              <a:extLst>
                <a:ext uri="{FF2B5EF4-FFF2-40B4-BE49-F238E27FC236}">
                  <a16:creationId xmlns:a16="http://schemas.microsoft.com/office/drawing/2014/main" id="{3CAF2C55-4E6C-32E7-CC9E-1BA4C61B414F}"/>
                </a:ext>
              </a:extLst>
            </p:cNvPr>
            <p:cNvSpPr txBox="1"/>
            <p:nvPr/>
          </p:nvSpPr>
          <p:spPr>
            <a:xfrm>
              <a:off x="4558144" y="4137671"/>
              <a:ext cx="2351811" cy="369332"/>
            </a:xfrm>
            <a:prstGeom prst="rect">
              <a:avLst/>
            </a:prstGeom>
            <a:noFill/>
          </p:spPr>
          <p:txBody>
            <a:bodyPr wrap="square" rtlCol="0">
              <a:spAutoFit/>
            </a:bodyPr>
            <a:lstStyle/>
            <a:p>
              <a:pPr algn="ctr"/>
              <a:r>
                <a:rPr lang="nl-NL" dirty="0"/>
                <a:t>Recyclerview Adapter</a:t>
              </a:r>
              <a:endParaRPr lang="nl-BE" dirty="0"/>
            </a:p>
          </p:txBody>
        </p:sp>
        <p:sp>
          <p:nvSpPr>
            <p:cNvPr id="17" name="Rechthoek: afgeronde hoeken 16">
              <a:extLst>
                <a:ext uri="{FF2B5EF4-FFF2-40B4-BE49-F238E27FC236}">
                  <a16:creationId xmlns:a16="http://schemas.microsoft.com/office/drawing/2014/main" id="{82A2BA7F-3B39-31C6-7DBA-3B2F6E444A83}"/>
                </a:ext>
              </a:extLst>
            </p:cNvPr>
            <p:cNvSpPr/>
            <p:nvPr/>
          </p:nvSpPr>
          <p:spPr>
            <a:xfrm>
              <a:off x="4558144" y="4058057"/>
              <a:ext cx="235181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 name="Groep 18">
            <a:extLst>
              <a:ext uri="{FF2B5EF4-FFF2-40B4-BE49-F238E27FC236}">
                <a16:creationId xmlns:a16="http://schemas.microsoft.com/office/drawing/2014/main" id="{3C382A11-E571-301C-8659-8FD08B5B4B98}"/>
              </a:ext>
            </a:extLst>
          </p:cNvPr>
          <p:cNvGrpSpPr/>
          <p:nvPr/>
        </p:nvGrpSpPr>
        <p:grpSpPr>
          <a:xfrm>
            <a:off x="6528854" y="5938866"/>
            <a:ext cx="1804656" cy="581010"/>
            <a:chOff x="5946963" y="4498751"/>
            <a:chExt cx="1804656" cy="581010"/>
          </a:xfrm>
        </p:grpSpPr>
        <p:sp>
          <p:nvSpPr>
            <p:cNvPr id="11" name="Tekstvak 10">
              <a:extLst>
                <a:ext uri="{FF2B5EF4-FFF2-40B4-BE49-F238E27FC236}">
                  <a16:creationId xmlns:a16="http://schemas.microsoft.com/office/drawing/2014/main" id="{9D37E9E0-9038-18A5-95A7-484EF1F7A442}"/>
                </a:ext>
              </a:extLst>
            </p:cNvPr>
            <p:cNvSpPr txBox="1"/>
            <p:nvPr/>
          </p:nvSpPr>
          <p:spPr>
            <a:xfrm>
              <a:off x="5946963" y="4599730"/>
              <a:ext cx="1804656" cy="369332"/>
            </a:xfrm>
            <a:prstGeom prst="rect">
              <a:avLst/>
            </a:prstGeom>
            <a:noFill/>
          </p:spPr>
          <p:txBody>
            <a:bodyPr wrap="square" rtlCol="0">
              <a:spAutoFit/>
            </a:bodyPr>
            <a:lstStyle/>
            <a:p>
              <a:r>
                <a:rPr lang="nl-NL" dirty="0"/>
                <a:t>Transaction item</a:t>
              </a:r>
              <a:endParaRPr lang="nl-BE" dirty="0"/>
            </a:p>
          </p:txBody>
        </p:sp>
        <p:sp>
          <p:nvSpPr>
            <p:cNvPr id="18" name="Rechthoek: afgeronde hoeken 17">
              <a:extLst>
                <a:ext uri="{FF2B5EF4-FFF2-40B4-BE49-F238E27FC236}">
                  <a16:creationId xmlns:a16="http://schemas.microsoft.com/office/drawing/2014/main" id="{19E759FA-7D99-D3E9-7D71-A6EB6EC9FCFD}"/>
                </a:ext>
              </a:extLst>
            </p:cNvPr>
            <p:cNvSpPr/>
            <p:nvPr/>
          </p:nvSpPr>
          <p:spPr>
            <a:xfrm>
              <a:off x="5946963" y="4498751"/>
              <a:ext cx="1804655"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29" name="Afbeelding 28" descr="Afbeelding met tekst, schermopname, multimedia, Mobiele telefoon&#10;&#10;Automatisch gegenereerde beschrijving">
            <a:extLst>
              <a:ext uri="{FF2B5EF4-FFF2-40B4-BE49-F238E27FC236}">
                <a16:creationId xmlns:a16="http://schemas.microsoft.com/office/drawing/2014/main" id="{6FD4AF50-DE65-0448-F311-ECD8E7E1C1A4}"/>
              </a:ext>
            </a:extLst>
          </p:cNvPr>
          <p:cNvPicPr>
            <a:picLocks noChangeAspect="1"/>
          </p:cNvPicPr>
          <p:nvPr/>
        </p:nvPicPr>
        <p:blipFill rotWithShape="1">
          <a:blip r:embed="rId2">
            <a:extLst>
              <a:ext uri="{28A0092B-C50C-407E-A947-70E740481C1C}">
                <a14:useLocalDpi xmlns:a14="http://schemas.microsoft.com/office/drawing/2010/main" val="0"/>
              </a:ext>
            </a:extLst>
          </a:blip>
          <a:srcRect t="4840" b="5414"/>
          <a:stretch/>
        </p:blipFill>
        <p:spPr>
          <a:xfrm>
            <a:off x="8819638" y="1690689"/>
            <a:ext cx="2421439" cy="4829188"/>
          </a:xfrm>
          <a:prstGeom prst="rect">
            <a:avLst/>
          </a:prstGeom>
        </p:spPr>
      </p:pic>
      <p:cxnSp>
        <p:nvCxnSpPr>
          <p:cNvPr id="33" name="Rechte verbindingslijn met pijl 32">
            <a:extLst>
              <a:ext uri="{FF2B5EF4-FFF2-40B4-BE49-F238E27FC236}">
                <a16:creationId xmlns:a16="http://schemas.microsoft.com/office/drawing/2014/main" id="{EAF5E1A0-F0AA-0CA0-371E-D1EACC7227A3}"/>
              </a:ext>
            </a:extLst>
          </p:cNvPr>
          <p:cNvCxnSpPr>
            <a:cxnSpLocks/>
          </p:cNvCxnSpPr>
          <p:nvPr/>
        </p:nvCxnSpPr>
        <p:spPr>
          <a:xfrm>
            <a:off x="2265218" y="1984664"/>
            <a:ext cx="63904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echthoek 33">
            <a:extLst>
              <a:ext uri="{FF2B5EF4-FFF2-40B4-BE49-F238E27FC236}">
                <a16:creationId xmlns:a16="http://schemas.microsoft.com/office/drawing/2014/main" id="{E5436D57-B3D5-D150-B33F-81CEF17A6C90}"/>
              </a:ext>
            </a:extLst>
          </p:cNvPr>
          <p:cNvSpPr/>
          <p:nvPr/>
        </p:nvSpPr>
        <p:spPr>
          <a:xfrm>
            <a:off x="8894618" y="1690688"/>
            <a:ext cx="2323972" cy="452307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hthoek 2">
            <a:extLst>
              <a:ext uri="{FF2B5EF4-FFF2-40B4-BE49-F238E27FC236}">
                <a16:creationId xmlns:a16="http://schemas.microsoft.com/office/drawing/2014/main" id="{3C413B4D-0D30-146B-54DD-7AB707F4666B}"/>
              </a:ext>
            </a:extLst>
          </p:cNvPr>
          <p:cNvSpPr/>
          <p:nvPr/>
        </p:nvSpPr>
        <p:spPr>
          <a:xfrm>
            <a:off x="8976732" y="4653299"/>
            <a:ext cx="2129883" cy="14798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96759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hthoek 40">
            <a:extLst>
              <a:ext uri="{FF2B5EF4-FFF2-40B4-BE49-F238E27FC236}">
                <a16:creationId xmlns:a16="http://schemas.microsoft.com/office/drawing/2014/main" id="{E489F270-D716-423E-0116-AB30D4251EA0}"/>
              </a:ext>
            </a:extLst>
          </p:cNvPr>
          <p:cNvSpPr/>
          <p:nvPr/>
        </p:nvSpPr>
        <p:spPr>
          <a:xfrm>
            <a:off x="727709" y="299519"/>
            <a:ext cx="8384770" cy="1311420"/>
          </a:xfrm>
          <a:prstGeom prst="rect">
            <a:avLst/>
          </a:prstGeom>
          <a:solidFill>
            <a:schemeClr val="bg1"/>
          </a:solidFill>
          <a:ln w="9525">
            <a:solidFill>
              <a:srgbClr val="DEDED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effectLst>
                <a:glow rad="101600">
                  <a:schemeClr val="accent5">
                    <a:satMod val="175000"/>
                    <a:alpha val="40000"/>
                  </a:schemeClr>
                </a:glow>
              </a:effectLst>
            </a:endParaRPr>
          </a:p>
        </p:txBody>
      </p:sp>
      <p:pic>
        <p:nvPicPr>
          <p:cNvPr id="30" name="Afbeelding 29" descr="Afbeelding met tekst, schermopname, multimedia, Mobiele telefoon&#10;&#10;Automatisch gegenereerde beschrijving">
            <a:extLst>
              <a:ext uri="{FF2B5EF4-FFF2-40B4-BE49-F238E27FC236}">
                <a16:creationId xmlns:a16="http://schemas.microsoft.com/office/drawing/2014/main" id="{BECAD075-3F3C-A95E-77EB-7CDB1A4499D2}"/>
              </a:ext>
            </a:extLst>
          </p:cNvPr>
          <p:cNvPicPr>
            <a:picLocks noChangeAspect="1"/>
          </p:cNvPicPr>
          <p:nvPr/>
        </p:nvPicPr>
        <p:blipFill rotWithShape="1">
          <a:blip r:embed="rId2">
            <a:extLst>
              <a:ext uri="{28A0092B-C50C-407E-A947-70E740481C1C}">
                <a14:useLocalDpi xmlns:a14="http://schemas.microsoft.com/office/drawing/2010/main" val="0"/>
              </a:ext>
            </a:extLst>
          </a:blip>
          <a:srcRect t="53526" b="13711"/>
          <a:stretch/>
        </p:blipFill>
        <p:spPr>
          <a:xfrm>
            <a:off x="10258938" y="1762548"/>
            <a:ext cx="1716346" cy="1249658"/>
          </a:xfrm>
          <a:prstGeom prst="rect">
            <a:avLst/>
          </a:prstGeom>
        </p:spPr>
      </p:pic>
      <p:sp>
        <p:nvSpPr>
          <p:cNvPr id="2" name="Titel 1">
            <a:extLst>
              <a:ext uri="{FF2B5EF4-FFF2-40B4-BE49-F238E27FC236}">
                <a16:creationId xmlns:a16="http://schemas.microsoft.com/office/drawing/2014/main" id="{05CC0DA4-771D-133A-5E13-2F71A65CC2EA}"/>
              </a:ext>
            </a:extLst>
          </p:cNvPr>
          <p:cNvSpPr>
            <a:spLocks noGrp="1"/>
          </p:cNvSpPr>
          <p:nvPr>
            <p:ph type="title"/>
          </p:nvPr>
        </p:nvSpPr>
        <p:spPr/>
        <p:txBody>
          <a:bodyPr/>
          <a:lstStyle/>
          <a:p>
            <a:r>
              <a:rPr lang="nl-BE" dirty="0"/>
              <a:t>Opbouw van “kaarten”-tab</a:t>
            </a:r>
          </a:p>
        </p:txBody>
      </p:sp>
      <p:grpSp>
        <p:nvGrpSpPr>
          <p:cNvPr id="25" name="Groep 24">
            <a:extLst>
              <a:ext uri="{FF2B5EF4-FFF2-40B4-BE49-F238E27FC236}">
                <a16:creationId xmlns:a16="http://schemas.microsoft.com/office/drawing/2014/main" id="{94D6C038-90EC-241D-B5A1-7B18BDB7BD13}"/>
              </a:ext>
            </a:extLst>
          </p:cNvPr>
          <p:cNvGrpSpPr/>
          <p:nvPr/>
        </p:nvGrpSpPr>
        <p:grpSpPr>
          <a:xfrm>
            <a:off x="1000461" y="1690688"/>
            <a:ext cx="1098503" cy="581010"/>
            <a:chOff x="1000461" y="1690688"/>
            <a:chExt cx="1098503" cy="581010"/>
          </a:xfrm>
        </p:grpSpPr>
        <p:sp>
          <p:nvSpPr>
            <p:cNvPr id="5" name="Tekstvak 4">
              <a:extLst>
                <a:ext uri="{FF2B5EF4-FFF2-40B4-BE49-F238E27FC236}">
                  <a16:creationId xmlns:a16="http://schemas.microsoft.com/office/drawing/2014/main" id="{BDE59D9B-D21B-B3B8-DEB9-4B82E390AA85}"/>
                </a:ext>
              </a:extLst>
            </p:cNvPr>
            <p:cNvSpPr txBox="1"/>
            <p:nvPr/>
          </p:nvSpPr>
          <p:spPr>
            <a:xfrm>
              <a:off x="1000461" y="1796527"/>
              <a:ext cx="1098501" cy="369332"/>
            </a:xfrm>
            <a:prstGeom prst="rect">
              <a:avLst/>
            </a:prstGeom>
            <a:noFill/>
          </p:spPr>
          <p:txBody>
            <a:bodyPr wrap="square" rtlCol="0">
              <a:spAutoFit/>
            </a:bodyPr>
            <a:lstStyle/>
            <a:p>
              <a:pPr algn="ctr"/>
              <a:r>
                <a:rPr lang="nl-NL" dirty="0"/>
                <a:t>Fragment</a:t>
              </a:r>
              <a:endParaRPr lang="nl-BE" dirty="0"/>
            </a:p>
          </p:txBody>
        </p:sp>
        <p:sp>
          <p:nvSpPr>
            <p:cNvPr id="12" name="Rechthoek: afgeronde hoeken 11">
              <a:extLst>
                <a:ext uri="{FF2B5EF4-FFF2-40B4-BE49-F238E27FC236}">
                  <a16:creationId xmlns:a16="http://schemas.microsoft.com/office/drawing/2014/main" id="{A5725391-B1E8-8AD5-6DFB-774F4B31C4F7}"/>
                </a:ext>
              </a:extLst>
            </p:cNvPr>
            <p:cNvSpPr/>
            <p:nvPr/>
          </p:nvSpPr>
          <p:spPr>
            <a:xfrm>
              <a:off x="1000461" y="1690688"/>
              <a:ext cx="1098503"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4" name="Groep 23">
            <a:extLst>
              <a:ext uri="{FF2B5EF4-FFF2-40B4-BE49-F238E27FC236}">
                <a16:creationId xmlns:a16="http://schemas.microsoft.com/office/drawing/2014/main" id="{1F882424-1B71-AC07-A04C-DE2CC308CDE4}"/>
              </a:ext>
            </a:extLst>
          </p:cNvPr>
          <p:cNvGrpSpPr/>
          <p:nvPr/>
        </p:nvGrpSpPr>
        <p:grpSpPr>
          <a:xfrm>
            <a:off x="1702762" y="2431196"/>
            <a:ext cx="1332726" cy="581010"/>
            <a:chOff x="1597510" y="2186477"/>
            <a:chExt cx="1332726" cy="581010"/>
          </a:xfrm>
        </p:grpSpPr>
        <p:sp>
          <p:nvSpPr>
            <p:cNvPr id="6" name="Tekstvak 5">
              <a:extLst>
                <a:ext uri="{FF2B5EF4-FFF2-40B4-BE49-F238E27FC236}">
                  <a16:creationId xmlns:a16="http://schemas.microsoft.com/office/drawing/2014/main" id="{AFF4AF52-629A-3AE5-EF69-01FE4C56CE41}"/>
                </a:ext>
              </a:extLst>
            </p:cNvPr>
            <p:cNvSpPr txBox="1"/>
            <p:nvPr/>
          </p:nvSpPr>
          <p:spPr>
            <a:xfrm>
              <a:off x="1597510" y="2271698"/>
              <a:ext cx="1332725" cy="369332"/>
            </a:xfrm>
            <a:prstGeom prst="rect">
              <a:avLst/>
            </a:prstGeom>
            <a:noFill/>
          </p:spPr>
          <p:txBody>
            <a:bodyPr wrap="square" rtlCol="0">
              <a:spAutoFit/>
            </a:bodyPr>
            <a:lstStyle/>
            <a:p>
              <a:pPr algn="ctr"/>
              <a:r>
                <a:rPr lang="nl-NL" dirty="0"/>
                <a:t>Viewpager</a:t>
              </a:r>
              <a:endParaRPr lang="nl-BE" dirty="0"/>
            </a:p>
          </p:txBody>
        </p:sp>
        <p:sp>
          <p:nvSpPr>
            <p:cNvPr id="13" name="Rechthoek: afgeronde hoeken 12">
              <a:extLst>
                <a:ext uri="{FF2B5EF4-FFF2-40B4-BE49-F238E27FC236}">
                  <a16:creationId xmlns:a16="http://schemas.microsoft.com/office/drawing/2014/main" id="{D23C9474-7C88-DF7C-7453-07D06339A3ED}"/>
                </a:ext>
              </a:extLst>
            </p:cNvPr>
            <p:cNvSpPr/>
            <p:nvPr/>
          </p:nvSpPr>
          <p:spPr>
            <a:xfrm>
              <a:off x="1597510" y="2186477"/>
              <a:ext cx="1332726"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3" name="Groep 22">
            <a:extLst>
              <a:ext uri="{FF2B5EF4-FFF2-40B4-BE49-F238E27FC236}">
                <a16:creationId xmlns:a16="http://schemas.microsoft.com/office/drawing/2014/main" id="{6FA6CA6F-BB75-FBA4-755B-A021F358A823}"/>
              </a:ext>
            </a:extLst>
          </p:cNvPr>
          <p:cNvGrpSpPr/>
          <p:nvPr/>
        </p:nvGrpSpPr>
        <p:grpSpPr>
          <a:xfrm>
            <a:off x="2369124" y="3171704"/>
            <a:ext cx="2128793" cy="581010"/>
            <a:chOff x="2098962" y="2661648"/>
            <a:chExt cx="2128793" cy="581010"/>
          </a:xfrm>
        </p:grpSpPr>
        <p:sp>
          <p:nvSpPr>
            <p:cNvPr id="10" name="Tekstvak 9">
              <a:extLst>
                <a:ext uri="{FF2B5EF4-FFF2-40B4-BE49-F238E27FC236}">
                  <a16:creationId xmlns:a16="http://schemas.microsoft.com/office/drawing/2014/main" id="{774011A4-1A49-EB68-F018-32468CEF86F6}"/>
                </a:ext>
              </a:extLst>
            </p:cNvPr>
            <p:cNvSpPr txBox="1"/>
            <p:nvPr/>
          </p:nvSpPr>
          <p:spPr>
            <a:xfrm>
              <a:off x="2098962" y="2767487"/>
              <a:ext cx="2128793" cy="369332"/>
            </a:xfrm>
            <a:prstGeom prst="rect">
              <a:avLst/>
            </a:prstGeom>
            <a:noFill/>
          </p:spPr>
          <p:txBody>
            <a:bodyPr wrap="square" rtlCol="0">
              <a:spAutoFit/>
            </a:bodyPr>
            <a:lstStyle/>
            <a:p>
              <a:pPr algn="ctr"/>
              <a:r>
                <a:rPr lang="nl-NL" dirty="0"/>
                <a:t>Viewpager adapter</a:t>
              </a:r>
              <a:endParaRPr lang="nl-BE" dirty="0"/>
            </a:p>
          </p:txBody>
        </p:sp>
        <p:sp>
          <p:nvSpPr>
            <p:cNvPr id="14" name="Rechthoek: afgeronde hoeken 13">
              <a:extLst>
                <a:ext uri="{FF2B5EF4-FFF2-40B4-BE49-F238E27FC236}">
                  <a16:creationId xmlns:a16="http://schemas.microsoft.com/office/drawing/2014/main" id="{C15A9986-A790-CACB-0DCD-8CC6D24A12D2}"/>
                </a:ext>
              </a:extLst>
            </p:cNvPr>
            <p:cNvSpPr/>
            <p:nvPr/>
          </p:nvSpPr>
          <p:spPr>
            <a:xfrm>
              <a:off x="2098963" y="2661648"/>
              <a:ext cx="212879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grpSp>
      <p:grpSp>
        <p:nvGrpSpPr>
          <p:cNvPr id="22" name="Groep 21">
            <a:extLst>
              <a:ext uri="{FF2B5EF4-FFF2-40B4-BE49-F238E27FC236}">
                <a16:creationId xmlns:a16="http://schemas.microsoft.com/office/drawing/2014/main" id="{414A8993-3C40-7C0E-A718-11CE85EEABEB}"/>
              </a:ext>
            </a:extLst>
          </p:cNvPr>
          <p:cNvGrpSpPr/>
          <p:nvPr/>
        </p:nvGrpSpPr>
        <p:grpSpPr>
          <a:xfrm>
            <a:off x="3895140" y="3861290"/>
            <a:ext cx="1024954" cy="581010"/>
            <a:chOff x="3526264" y="3122267"/>
            <a:chExt cx="1024954" cy="581010"/>
          </a:xfrm>
        </p:grpSpPr>
        <p:sp>
          <p:nvSpPr>
            <p:cNvPr id="7" name="Tekstvak 6">
              <a:extLst>
                <a:ext uri="{FF2B5EF4-FFF2-40B4-BE49-F238E27FC236}">
                  <a16:creationId xmlns:a16="http://schemas.microsoft.com/office/drawing/2014/main" id="{06CEB1DE-77CA-03C4-3D28-4C72210E4C9A}"/>
                </a:ext>
              </a:extLst>
            </p:cNvPr>
            <p:cNvSpPr txBox="1"/>
            <p:nvPr/>
          </p:nvSpPr>
          <p:spPr>
            <a:xfrm>
              <a:off x="3526265" y="3213553"/>
              <a:ext cx="1024953" cy="369332"/>
            </a:xfrm>
            <a:prstGeom prst="rect">
              <a:avLst/>
            </a:prstGeom>
            <a:noFill/>
          </p:spPr>
          <p:txBody>
            <a:bodyPr wrap="square" rtlCol="0">
              <a:spAutoFit/>
            </a:bodyPr>
            <a:lstStyle/>
            <a:p>
              <a:pPr algn="ctr"/>
              <a:r>
                <a:rPr lang="nl-NL" dirty="0" err="1"/>
                <a:t>Layout</a:t>
              </a:r>
              <a:endParaRPr lang="nl-BE" dirty="0"/>
            </a:p>
          </p:txBody>
        </p:sp>
        <p:sp>
          <p:nvSpPr>
            <p:cNvPr id="15" name="Rechthoek: afgeronde hoeken 14">
              <a:extLst>
                <a:ext uri="{FF2B5EF4-FFF2-40B4-BE49-F238E27FC236}">
                  <a16:creationId xmlns:a16="http://schemas.microsoft.com/office/drawing/2014/main" id="{BCDEDA7C-AA3F-96CD-339B-2CB54674DF49}"/>
                </a:ext>
              </a:extLst>
            </p:cNvPr>
            <p:cNvSpPr/>
            <p:nvPr/>
          </p:nvSpPr>
          <p:spPr>
            <a:xfrm>
              <a:off x="3526264" y="3122267"/>
              <a:ext cx="1024954"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1" name="Groep 20">
            <a:extLst>
              <a:ext uri="{FF2B5EF4-FFF2-40B4-BE49-F238E27FC236}">
                <a16:creationId xmlns:a16="http://schemas.microsoft.com/office/drawing/2014/main" id="{77929542-41DB-2183-3687-0DB410901E96}"/>
              </a:ext>
            </a:extLst>
          </p:cNvPr>
          <p:cNvGrpSpPr/>
          <p:nvPr/>
        </p:nvGrpSpPr>
        <p:grpSpPr>
          <a:xfrm>
            <a:off x="4297167" y="4550876"/>
            <a:ext cx="1582109" cy="581010"/>
            <a:chOff x="3904290" y="3573189"/>
            <a:chExt cx="1582109" cy="581010"/>
          </a:xfrm>
        </p:grpSpPr>
        <p:sp>
          <p:nvSpPr>
            <p:cNvPr id="9" name="Tekstvak 8">
              <a:extLst>
                <a:ext uri="{FF2B5EF4-FFF2-40B4-BE49-F238E27FC236}">
                  <a16:creationId xmlns:a16="http://schemas.microsoft.com/office/drawing/2014/main" id="{BE22D22C-1534-CE09-AF20-B00A5E28D7BA}"/>
                </a:ext>
              </a:extLst>
            </p:cNvPr>
            <p:cNvSpPr txBox="1"/>
            <p:nvPr/>
          </p:nvSpPr>
          <p:spPr>
            <a:xfrm>
              <a:off x="3904290" y="3675612"/>
              <a:ext cx="1582109" cy="369332"/>
            </a:xfrm>
            <a:prstGeom prst="rect">
              <a:avLst/>
            </a:prstGeom>
            <a:noFill/>
          </p:spPr>
          <p:txBody>
            <a:bodyPr wrap="square" rtlCol="0">
              <a:spAutoFit/>
            </a:bodyPr>
            <a:lstStyle/>
            <a:p>
              <a:pPr algn="ctr"/>
              <a:r>
                <a:rPr lang="nl-NL" dirty="0"/>
                <a:t>Recyclerview</a:t>
              </a:r>
              <a:endParaRPr lang="nl-BE" dirty="0"/>
            </a:p>
          </p:txBody>
        </p:sp>
        <p:sp>
          <p:nvSpPr>
            <p:cNvPr id="16" name="Rechthoek: afgeronde hoeken 15">
              <a:extLst>
                <a:ext uri="{FF2B5EF4-FFF2-40B4-BE49-F238E27FC236}">
                  <a16:creationId xmlns:a16="http://schemas.microsoft.com/office/drawing/2014/main" id="{F83F2864-062A-B11C-9DF2-AE7B94FDED30}"/>
                </a:ext>
              </a:extLst>
            </p:cNvPr>
            <p:cNvSpPr/>
            <p:nvPr/>
          </p:nvSpPr>
          <p:spPr>
            <a:xfrm>
              <a:off x="3904290" y="3573189"/>
              <a:ext cx="1582109"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20" name="Groep 19">
            <a:extLst>
              <a:ext uri="{FF2B5EF4-FFF2-40B4-BE49-F238E27FC236}">
                <a16:creationId xmlns:a16="http://schemas.microsoft.com/office/drawing/2014/main" id="{7A1B7698-2606-138C-D99E-90C394B06E0A}"/>
              </a:ext>
            </a:extLst>
          </p:cNvPr>
          <p:cNvGrpSpPr/>
          <p:nvPr/>
        </p:nvGrpSpPr>
        <p:grpSpPr>
          <a:xfrm>
            <a:off x="4992831" y="5232865"/>
            <a:ext cx="2351811" cy="581010"/>
            <a:chOff x="4558144" y="4058057"/>
            <a:chExt cx="2351811" cy="581010"/>
          </a:xfrm>
        </p:grpSpPr>
        <p:sp>
          <p:nvSpPr>
            <p:cNvPr id="8" name="Tekstvak 7">
              <a:extLst>
                <a:ext uri="{FF2B5EF4-FFF2-40B4-BE49-F238E27FC236}">
                  <a16:creationId xmlns:a16="http://schemas.microsoft.com/office/drawing/2014/main" id="{3CAF2C55-4E6C-32E7-CC9E-1BA4C61B414F}"/>
                </a:ext>
              </a:extLst>
            </p:cNvPr>
            <p:cNvSpPr txBox="1"/>
            <p:nvPr/>
          </p:nvSpPr>
          <p:spPr>
            <a:xfrm>
              <a:off x="4558144" y="4137671"/>
              <a:ext cx="2351811" cy="369332"/>
            </a:xfrm>
            <a:prstGeom prst="rect">
              <a:avLst/>
            </a:prstGeom>
            <a:noFill/>
          </p:spPr>
          <p:txBody>
            <a:bodyPr wrap="square" rtlCol="0">
              <a:spAutoFit/>
            </a:bodyPr>
            <a:lstStyle/>
            <a:p>
              <a:pPr algn="ctr"/>
              <a:r>
                <a:rPr lang="nl-NL" dirty="0"/>
                <a:t>Recyclerview Adapter</a:t>
              </a:r>
              <a:endParaRPr lang="nl-BE" dirty="0"/>
            </a:p>
          </p:txBody>
        </p:sp>
        <p:sp>
          <p:nvSpPr>
            <p:cNvPr id="17" name="Rechthoek: afgeronde hoeken 16">
              <a:extLst>
                <a:ext uri="{FF2B5EF4-FFF2-40B4-BE49-F238E27FC236}">
                  <a16:creationId xmlns:a16="http://schemas.microsoft.com/office/drawing/2014/main" id="{82A2BA7F-3B39-31C6-7DBA-3B2F6E444A83}"/>
                </a:ext>
              </a:extLst>
            </p:cNvPr>
            <p:cNvSpPr/>
            <p:nvPr/>
          </p:nvSpPr>
          <p:spPr>
            <a:xfrm>
              <a:off x="4558144" y="4058057"/>
              <a:ext cx="2351811"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19" name="Groep 18">
            <a:extLst>
              <a:ext uri="{FF2B5EF4-FFF2-40B4-BE49-F238E27FC236}">
                <a16:creationId xmlns:a16="http://schemas.microsoft.com/office/drawing/2014/main" id="{3C382A11-E571-301C-8659-8FD08B5B4B98}"/>
              </a:ext>
            </a:extLst>
          </p:cNvPr>
          <p:cNvGrpSpPr/>
          <p:nvPr/>
        </p:nvGrpSpPr>
        <p:grpSpPr>
          <a:xfrm>
            <a:off x="6528854" y="5938866"/>
            <a:ext cx="1804656" cy="581010"/>
            <a:chOff x="5946963" y="4498751"/>
            <a:chExt cx="1804656" cy="581010"/>
          </a:xfrm>
        </p:grpSpPr>
        <p:sp>
          <p:nvSpPr>
            <p:cNvPr id="11" name="Tekstvak 10">
              <a:extLst>
                <a:ext uri="{FF2B5EF4-FFF2-40B4-BE49-F238E27FC236}">
                  <a16:creationId xmlns:a16="http://schemas.microsoft.com/office/drawing/2014/main" id="{9D37E9E0-9038-18A5-95A7-484EF1F7A442}"/>
                </a:ext>
              </a:extLst>
            </p:cNvPr>
            <p:cNvSpPr txBox="1"/>
            <p:nvPr/>
          </p:nvSpPr>
          <p:spPr>
            <a:xfrm>
              <a:off x="5946963" y="4599730"/>
              <a:ext cx="1804656" cy="369332"/>
            </a:xfrm>
            <a:prstGeom prst="rect">
              <a:avLst/>
            </a:prstGeom>
            <a:noFill/>
          </p:spPr>
          <p:txBody>
            <a:bodyPr wrap="square" rtlCol="0">
              <a:spAutoFit/>
            </a:bodyPr>
            <a:lstStyle/>
            <a:p>
              <a:r>
                <a:rPr lang="nl-NL" dirty="0"/>
                <a:t>Transaction item</a:t>
              </a:r>
              <a:endParaRPr lang="nl-BE" dirty="0"/>
            </a:p>
          </p:txBody>
        </p:sp>
        <p:sp>
          <p:nvSpPr>
            <p:cNvPr id="18" name="Rechthoek: afgeronde hoeken 17">
              <a:extLst>
                <a:ext uri="{FF2B5EF4-FFF2-40B4-BE49-F238E27FC236}">
                  <a16:creationId xmlns:a16="http://schemas.microsoft.com/office/drawing/2014/main" id="{19E759FA-7D99-D3E9-7D71-A6EB6EC9FCFD}"/>
                </a:ext>
              </a:extLst>
            </p:cNvPr>
            <p:cNvSpPr/>
            <p:nvPr/>
          </p:nvSpPr>
          <p:spPr>
            <a:xfrm>
              <a:off x="5946963" y="4498751"/>
              <a:ext cx="1804655" cy="5810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29" name="Afbeelding 28" descr="Afbeelding met tekst, schermopname, multimedia, Mobiele telefoon&#10;&#10;Automatisch gegenereerde beschrijving">
            <a:extLst>
              <a:ext uri="{FF2B5EF4-FFF2-40B4-BE49-F238E27FC236}">
                <a16:creationId xmlns:a16="http://schemas.microsoft.com/office/drawing/2014/main" id="{6FD4AF50-DE65-0448-F311-ECD8E7E1C1A4}"/>
              </a:ext>
            </a:extLst>
          </p:cNvPr>
          <p:cNvPicPr>
            <a:picLocks noChangeAspect="1"/>
          </p:cNvPicPr>
          <p:nvPr/>
        </p:nvPicPr>
        <p:blipFill rotWithShape="1">
          <a:blip r:embed="rId3">
            <a:extLst>
              <a:ext uri="{28A0092B-C50C-407E-A947-70E740481C1C}">
                <a14:useLocalDpi xmlns:a14="http://schemas.microsoft.com/office/drawing/2010/main" val="0"/>
              </a:ext>
            </a:extLst>
          </a:blip>
          <a:srcRect t="53823" b="12697"/>
          <a:stretch/>
        </p:blipFill>
        <p:spPr>
          <a:xfrm>
            <a:off x="8440442" y="1762548"/>
            <a:ext cx="1755404" cy="1306048"/>
          </a:xfrm>
          <a:prstGeom prst="rect">
            <a:avLst/>
          </a:prstGeom>
        </p:spPr>
      </p:pic>
      <p:cxnSp>
        <p:nvCxnSpPr>
          <p:cNvPr id="4" name="Rechte verbindingslijn met pijl 3">
            <a:extLst>
              <a:ext uri="{FF2B5EF4-FFF2-40B4-BE49-F238E27FC236}">
                <a16:creationId xmlns:a16="http://schemas.microsoft.com/office/drawing/2014/main" id="{285111C4-A517-2E1E-BB6F-06D6B6066C74}"/>
              </a:ext>
            </a:extLst>
          </p:cNvPr>
          <p:cNvCxnSpPr>
            <a:cxnSpLocks/>
          </p:cNvCxnSpPr>
          <p:nvPr/>
        </p:nvCxnSpPr>
        <p:spPr>
          <a:xfrm>
            <a:off x="3304309" y="2721701"/>
            <a:ext cx="504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4" name="Afbeelding 33" descr="Afbeelding met tekst, schermopname, multimedia, Mobiele telefoon&#10;&#10;Automatisch gegenereerde beschrijving">
            <a:extLst>
              <a:ext uri="{FF2B5EF4-FFF2-40B4-BE49-F238E27FC236}">
                <a16:creationId xmlns:a16="http://schemas.microsoft.com/office/drawing/2014/main" id="{7B0159BB-7B20-D747-6EC7-25148AC9A289}"/>
              </a:ext>
            </a:extLst>
          </p:cNvPr>
          <p:cNvPicPr>
            <a:picLocks noChangeAspect="1"/>
          </p:cNvPicPr>
          <p:nvPr/>
        </p:nvPicPr>
        <p:blipFill rotWithShape="1">
          <a:blip r:embed="rId3">
            <a:extLst>
              <a:ext uri="{28A0092B-C50C-407E-A947-70E740481C1C}">
                <a14:useLocalDpi xmlns:a14="http://schemas.microsoft.com/office/drawing/2010/main" val="0"/>
              </a:ext>
            </a:extLst>
          </a:blip>
          <a:srcRect t="53823" b="12697"/>
          <a:stretch/>
        </p:blipFill>
        <p:spPr>
          <a:xfrm>
            <a:off x="8440441" y="3169861"/>
            <a:ext cx="1836083" cy="1366074"/>
          </a:xfrm>
          <a:prstGeom prst="rect">
            <a:avLst/>
          </a:prstGeom>
        </p:spPr>
      </p:pic>
      <p:sp>
        <p:nvSpPr>
          <p:cNvPr id="33" name="Rechthoek 32">
            <a:extLst>
              <a:ext uri="{FF2B5EF4-FFF2-40B4-BE49-F238E27FC236}">
                <a16:creationId xmlns:a16="http://schemas.microsoft.com/office/drawing/2014/main" id="{77A718C6-F1EE-B723-714A-674BAE8F84F2}"/>
              </a:ext>
            </a:extLst>
          </p:cNvPr>
          <p:cNvSpPr/>
          <p:nvPr/>
        </p:nvSpPr>
        <p:spPr>
          <a:xfrm>
            <a:off x="8523162" y="3440896"/>
            <a:ext cx="1672683" cy="109503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Rechthoek 34">
            <a:extLst>
              <a:ext uri="{FF2B5EF4-FFF2-40B4-BE49-F238E27FC236}">
                <a16:creationId xmlns:a16="http://schemas.microsoft.com/office/drawing/2014/main" id="{9AB168C0-1AF4-4E87-7703-1D7F8BB3E0A0}"/>
              </a:ext>
            </a:extLst>
          </p:cNvPr>
          <p:cNvSpPr/>
          <p:nvPr/>
        </p:nvSpPr>
        <p:spPr>
          <a:xfrm>
            <a:off x="8566482" y="3500372"/>
            <a:ext cx="1584000" cy="976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9" name="Afbeelding 38">
            <a:extLst>
              <a:ext uri="{FF2B5EF4-FFF2-40B4-BE49-F238E27FC236}">
                <a16:creationId xmlns:a16="http://schemas.microsoft.com/office/drawing/2014/main" id="{DBB5D789-8985-F485-4579-BBC816599EB7}"/>
              </a:ext>
            </a:extLst>
          </p:cNvPr>
          <p:cNvPicPr>
            <a:picLocks noChangeAspect="1"/>
          </p:cNvPicPr>
          <p:nvPr/>
        </p:nvPicPr>
        <p:blipFill>
          <a:blip r:embed="rId4"/>
          <a:stretch>
            <a:fillRect/>
          </a:stretch>
        </p:blipFill>
        <p:spPr>
          <a:xfrm>
            <a:off x="8440441" y="4617070"/>
            <a:ext cx="2351811" cy="1231589"/>
          </a:xfrm>
          <a:prstGeom prst="rect">
            <a:avLst/>
          </a:prstGeom>
        </p:spPr>
      </p:pic>
    </p:spTree>
    <p:extLst>
      <p:ext uri="{BB962C8B-B14F-4D97-AF65-F5344CB8AC3E}">
        <p14:creationId xmlns:p14="http://schemas.microsoft.com/office/powerpoint/2010/main" val="23666013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788</Words>
  <Application>Microsoft Office PowerPoint</Application>
  <PresentationFormat>Breedbeeld</PresentationFormat>
  <Paragraphs>122</Paragraphs>
  <Slides>21</Slides>
  <Notes>8</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21</vt:i4>
      </vt:variant>
    </vt:vector>
  </HeadingPairs>
  <TitlesOfParts>
    <vt:vector size="26" baseType="lpstr">
      <vt:lpstr>Arial</vt:lpstr>
      <vt:lpstr>Avenir Next LT Pro</vt:lpstr>
      <vt:lpstr>Calibri</vt:lpstr>
      <vt:lpstr>Calibri Light</vt:lpstr>
      <vt:lpstr>Kantoorthema</vt:lpstr>
      <vt:lpstr>Mobiele apps presentatie</vt:lpstr>
      <vt:lpstr>Inhoudsopgave</vt:lpstr>
      <vt:lpstr>Doel van de app</vt:lpstr>
      <vt:lpstr>Demo</vt:lpstr>
      <vt:lpstr>naamconventie bestanden</vt:lpstr>
      <vt:lpstr>naamconventie bestanden</vt:lpstr>
      <vt:lpstr>Opbouw van “kaarten”-tab</vt:lpstr>
      <vt:lpstr>Opbouw van “kaarten”-tab</vt:lpstr>
      <vt:lpstr>Opbouw van “kaarten”-tab</vt:lpstr>
      <vt:lpstr>Opbouw van “kaarten”-tab</vt:lpstr>
      <vt:lpstr>Opbouw van “kaarten”-tab</vt:lpstr>
      <vt:lpstr>Opbouw van “kaarten”-tab</vt:lpstr>
      <vt:lpstr>Recyclerview</vt:lpstr>
      <vt:lpstr>Recyclerview</vt:lpstr>
      <vt:lpstr>Recyclerview</vt:lpstr>
      <vt:lpstr>Room database met relaties</vt:lpstr>
      <vt:lpstr>Doorgeven van data</vt:lpstr>
      <vt:lpstr>Updaten van de assets</vt:lpstr>
      <vt:lpstr>Berekening data grafieken</vt:lpstr>
      <vt:lpstr>Berekening data grafieken</vt:lpstr>
      <vt:lpstr>Bedankt voor het luisteren!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Mobiele apps presentatie</dc:title>
  <dc:creator>Sebastiaan Maes</dc:creator>
  <cp:lastModifiedBy>Sebastiaan Maes</cp:lastModifiedBy>
  <cp:revision>1</cp:revision>
  <dcterms:created xsi:type="dcterms:W3CDTF">2023-12-18T21:26:39Z</dcterms:created>
  <dcterms:modified xsi:type="dcterms:W3CDTF">2023-12-25T09:33:07Z</dcterms:modified>
</cp:coreProperties>
</file>